
<file path=[Content_Types].xml><?xml version="1.0" encoding="utf-8"?>
<Types xmlns="http://schemas.openxmlformats.org/package/2006/content-types">
  <Override PartName="/ppt/slideMasters/slideMaster3.xml" ContentType="application/vnd.openxmlformats-officedocument.presentationml.slideMaster+xml"/>
  <Override PartName="/ppt/theme/theme5.xml" ContentType="application/vnd.openxmlformats-officedocument.theme+xml"/>
  <Override PartName="/ppt/slideLayouts/slideLayout57.xml" ContentType="application/vnd.openxmlformats-officedocument.presentationml.slideLayout+xml"/>
  <Override PartName="/ppt/notesSlides/notesSlide2.xml" ContentType="application/vnd.openxmlformats-officedocument.presentationml.notesSlide+xml"/>
  <Override PartName="/ppt/slideLayouts/slideLayout46.xml" ContentType="application/vnd.openxmlformats-officedocument.presentationml.slideLayout+xml"/>
  <Override PartName="/ppt/slideLayouts/slideLayout93.xml" ContentType="application/vnd.openxmlformats-officedocument.presentationml.slideLayout+xml"/>
  <Override PartName="/ppt/slideLayouts/slideLayout135.xml" ContentType="application/vnd.openxmlformats-officedocument.presentationml.slideLayout+xml"/>
  <Override PartName="/ppt/slideLayouts/slideLayout146.xml" ContentType="application/vnd.openxmlformats-officedocument.presentationml.slideLayout+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82.xml" ContentType="application/vnd.openxmlformats-officedocument.presentationml.slideLayout+xml"/>
  <Override PartName="/ppt/slideLayouts/slideLayout124.xml" ContentType="application/vnd.openxmlformats-officedocument.presentationml.slideLayout+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60.xml" ContentType="application/vnd.openxmlformats-officedocument.presentationml.slideLayout+xml"/>
  <Override PartName="/ppt/slideLayouts/slideLayout71.xml" ContentType="application/vnd.openxmlformats-officedocument.presentationml.slideLayout+xml"/>
  <Override PartName="/ppt/slideLayouts/slideLayout113.xml" ContentType="application/vnd.openxmlformats-officedocument.presentationml.slideLayout+xml"/>
  <Override PartName="/ppt/slides/slide10.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102.xml" ContentType="application/vnd.openxmlformats-officedocument.presentationml.slideLayout+xml"/>
  <Override PartName="/ppt/slideLayouts/slideLayout120.xml" ContentType="application/vnd.openxmlformats-officedocument.presentationml.slideLayout+xml"/>
  <Override PartName="/docProps/custom.xml" ContentType="application/vnd.openxmlformats-officedocument.custom-properties+xml"/>
  <Override PartName="/ppt/slideMasters/slideMaster8.xml" ContentType="application/vnd.openxmlformats-officedocument.presentationml.slideMaster+xml"/>
  <Override PartName="/ppt/slideMasters/slideMaster11.xml" ContentType="application/vnd.openxmlformats-officedocument.presentationml.slideMaster+xml"/>
  <Override PartName="/ppt/theme/theme14.xml" ContentType="application/vnd.openxmlformats-officedocument.theme+xml"/>
  <Override PartName="/ppt/slideMasters/slideMaster4.xml" ContentType="application/vnd.openxmlformats-officedocument.presentationml.slideMaster+xml"/>
  <Override PartName="/ppt/slides/slide9.xml" ContentType="application/vnd.openxmlformats-officedocument.presentationml.slide+xml"/>
  <Override PartName="/ppt/viewProps.xml" ContentType="application/vnd.openxmlformats-officedocument.presentationml.viewProps+xml"/>
  <Override PartName="/ppt/theme/theme6.xml" ContentType="application/vnd.openxmlformats-officedocument.theme+xml"/>
  <Override PartName="/ppt/slideLayouts/slideLayout69.xml" ContentType="application/vnd.openxmlformats-officedocument.presentationml.slideLayout+xml"/>
  <Override PartName="/ppt/slideLayouts/slideLayout87.xml" ContentType="application/vnd.openxmlformats-officedocument.presentationml.slideLayout+xml"/>
  <Override PartName="/ppt/slideLayouts/slideLayout98.xml" ContentType="application/vnd.openxmlformats-officedocument.presentationml.slideLayout+xml"/>
  <Override PartName="/ppt/theme/theme10.xml" ContentType="application/vnd.openxmlformats-officedocument.theme+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58.xml" ContentType="application/vnd.openxmlformats-officedocument.presentationml.slideLayout+xml"/>
  <Override PartName="/ppt/slideLayouts/slideLayout76.xml" ContentType="application/vnd.openxmlformats-officedocument.presentationml.slideLayout+xml"/>
  <Override PartName="/ppt/slideLayouts/slideLayout118.xml" ContentType="application/vnd.openxmlformats-officedocument.presentationml.slideLayout+xml"/>
  <Override PartName="/ppt/slideLayouts/slideLayout129.xml" ContentType="application/vnd.openxmlformats-officedocument.presentationml.slideLayout+xml"/>
  <Override PartName="/ppt/slideLayouts/slideLayout147.xml" ContentType="application/vnd.openxmlformats-officedocument.presentationml.slideLayout+xml"/>
  <Default Extension="png" ContentType="image/png"/>
  <Override PartName="/ppt/presProps.xml" ContentType="application/vnd.openxmlformats-officedocument.presentationml.presProps+xml"/>
  <Override PartName="/ppt/slideLayouts/slideLayout18.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47.xml" ContentType="application/vnd.openxmlformats-officedocument.presentationml.slideLayout+xml"/>
  <Override PartName="/ppt/slideLayouts/slideLayout65.xml" ContentType="application/vnd.openxmlformats-officedocument.presentationml.slideLayout+xml"/>
  <Override PartName="/ppt/slideLayouts/slideLayout83.xml" ContentType="application/vnd.openxmlformats-officedocument.presentationml.slideLayout+xml"/>
  <Override PartName="/ppt/slideLayouts/slideLayout94.xml" ContentType="application/vnd.openxmlformats-officedocument.presentationml.slideLayout+xml"/>
  <Override PartName="/ppt/slideLayouts/slideLayout107.xml" ContentType="application/vnd.openxmlformats-officedocument.presentationml.slideLayout+xml"/>
  <Override PartName="/ppt/slideLayouts/slideLayout136.xml" ContentType="application/vnd.openxmlformats-officedocument.presentationml.slideLayout+xml"/>
  <Override PartName="/ppt/slideLayouts/slideLayout154.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slideLayouts/slideLayout72.xml" ContentType="application/vnd.openxmlformats-officedocument.presentationml.slideLayout+xml"/>
  <Override PartName="/ppt/slideLayouts/slideLayout90.xml" ContentType="application/vnd.openxmlformats-officedocument.presentationml.slideLayout+xml"/>
  <Override PartName="/ppt/slideLayouts/slideLayout114.xml" ContentType="application/vnd.openxmlformats-officedocument.presentationml.slideLayout+xml"/>
  <Override PartName="/ppt/slideLayouts/slideLayout125.xml" ContentType="application/vnd.openxmlformats-officedocument.presentationml.slideLayout+xml"/>
  <Override PartName="/ppt/slideLayouts/slideLayout143.xml" ContentType="application/vnd.openxmlformats-officedocument.presentationml.slideLayout+xml"/>
  <Override PartName="/ppt/presentation.xml" ContentType="application/vnd.openxmlformats-officedocument.presentationml.presentation.main+xml"/>
  <Override PartName="/ppt/slideLayouts/slideLayout14.xml" ContentType="application/vnd.openxmlformats-officedocument.presentationml.slideLayout+xml"/>
  <Override PartName="/ppt/slideLayouts/slideLayout32.xml" ContentType="application/vnd.openxmlformats-officedocument.presentationml.slideLayout+xml"/>
  <Override PartName="/ppt/slideLayouts/slideLayout61.xml" ContentType="application/vnd.openxmlformats-officedocument.presentationml.slideLayout+xml"/>
  <Override PartName="/ppt/slideLayouts/slideLayout103.xml" ContentType="application/vnd.openxmlformats-officedocument.presentationml.slideLayout+xml"/>
  <Override PartName="/ppt/slideLayouts/slideLayout132.xml" ContentType="application/vnd.openxmlformats-officedocument.presentationml.slideLayout+xml"/>
  <Override PartName="/ppt/slideLayouts/slideLayout150.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Layouts/slideLayout21.xml" ContentType="application/vnd.openxmlformats-officedocument.presentationml.slideLayout+xml"/>
  <Override PartName="/ppt/slideLayouts/slideLayout50.xml" ContentType="application/vnd.openxmlformats-officedocument.presentationml.slideLayout+xml"/>
  <Override PartName="/ppt/slideLayouts/slideLayout110.xml" ContentType="application/vnd.openxmlformats-officedocument.presentationml.slideLayout+xml"/>
  <Override PartName="/ppt/slideLayouts/slideLayout121.xml" ContentType="application/vnd.openxmlformats-officedocument.presentationml.slideLayout+xml"/>
  <Override PartName="/ppt/slideMasters/slideMaster9.xml" ContentType="application/vnd.openxmlformats-officedocument.presentationml.slideMaster+xml"/>
  <Override PartName="/ppt/slideMasters/slideMaster12.xml" ContentType="application/vnd.openxmlformats-officedocument.presentationml.slideMaster+xml"/>
  <Override PartName="/ppt/slideLayouts/slideLayout10.xml" ContentType="application/vnd.openxmlformats-officedocument.presentationml.slideLayout+xml"/>
  <Override PartName="/ppt/theme/theme15.xml" ContentType="application/vnd.openxmlformats-officedocument.theme+xml"/>
  <Override PartName="/ppt/slideLayouts/slideLayout99.xml" ContentType="application/vnd.openxmlformats-officedocument.presentationml.slideLayout+xml"/>
  <Override PartName="/ppt/slideMasters/slideMaster5.xml" ContentType="application/vnd.openxmlformats-officedocument.presentationml.slideMaster+xml"/>
  <Override PartName="/ppt/slideLayouts/slideLayout59.xml" ContentType="application/vnd.openxmlformats-officedocument.presentationml.slideLayout+xml"/>
  <Override PartName="/ppt/theme/theme7.xml" ContentType="application/vnd.openxmlformats-officedocument.theme+xml"/>
  <Override PartName="/ppt/slideLayouts/slideLayout88.xml" ContentType="application/vnd.openxmlformats-officedocument.presentationml.slideLayout+xml"/>
  <Override PartName="/ppt/theme/theme11.xml" ContentType="application/vnd.openxmlformats-officedocument.them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48.xml" ContentType="application/vnd.openxmlformats-officedocument.presentationml.slideLayout+xml"/>
  <Override PartName="/ppt/slideLayouts/slideLayout66.xml" ContentType="application/vnd.openxmlformats-officedocument.presentationml.slideLayout+xml"/>
  <Override PartName="/ppt/slideLayouts/slideLayout77.xml" ContentType="application/vnd.openxmlformats-officedocument.presentationml.slideLayout+xml"/>
  <Override PartName="/ppt/slideLayouts/slideLayout95.xml" ContentType="application/vnd.openxmlformats-officedocument.presentationml.slideLayout+xml"/>
  <Override PartName="/ppt/slideLayouts/slideLayout119.xml" ContentType="application/vnd.openxmlformats-officedocument.presentationml.slideLayout+xml"/>
  <Override PartName="/ppt/slideLayouts/slideLayout137.xml" ContentType="application/vnd.openxmlformats-officedocument.presentationml.slideLayout+xml"/>
  <Override PartName="/ppt/slideLayouts/slideLayout148.xml" ContentType="application/vnd.openxmlformats-officedocument.presentationml.slideLayout+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55.xml" ContentType="application/vnd.openxmlformats-officedocument.presentationml.slideLayout+xml"/>
  <Override PartName="/ppt/slideLayouts/slideLayout84.xml" ContentType="application/vnd.openxmlformats-officedocument.presentationml.slideLayout+xml"/>
  <Override PartName="/ppt/slideLayouts/slideLayout108.xml" ContentType="application/vnd.openxmlformats-officedocument.presentationml.slideLayout+xml"/>
  <Override PartName="/ppt/slideLayouts/slideLayout12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44.xml" ContentType="application/vnd.openxmlformats-officedocument.presentationml.slideLayout+xml"/>
  <Override PartName="/ppt/slideLayouts/slideLayout62.xml" ContentType="application/vnd.openxmlformats-officedocument.presentationml.slideLayout+xml"/>
  <Override PartName="/ppt/slideLayouts/slideLayout73.xml" ContentType="application/vnd.openxmlformats-officedocument.presentationml.slideLayout+xml"/>
  <Override PartName="/ppt/slideLayouts/slideLayout91.xml" ContentType="application/vnd.openxmlformats-officedocument.presentationml.slideLayout+xml"/>
  <Override PartName="/ppt/slideLayouts/slideLayout115.xml" ContentType="application/vnd.openxmlformats-officedocument.presentationml.slideLayout+xml"/>
  <Override PartName="/ppt/slideLayouts/slideLayout133.xml" ContentType="application/vnd.openxmlformats-officedocument.presentationml.slideLayout+xml"/>
  <Override PartName="/ppt/slideLayouts/slideLayout144.xml" ContentType="application/vnd.openxmlformats-officedocument.presentationml.slideLayout+xml"/>
  <Default Extension="rels" ContentType="application/vnd.openxmlformats-package.relationships+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slideLayouts/slideLayout51.xml" ContentType="application/vnd.openxmlformats-officedocument.presentationml.slideLayout+xml"/>
  <Override PartName="/ppt/slideLayouts/slideLayout80.xml" ContentType="application/vnd.openxmlformats-officedocument.presentationml.slideLayout+xml"/>
  <Override PartName="/ppt/slideLayouts/slideLayout104.xml" ContentType="application/vnd.openxmlformats-officedocument.presentationml.slideLayout+xml"/>
  <Override PartName="/ppt/slideLayouts/slideLayout122.xml" ContentType="application/vnd.openxmlformats-officedocument.presentationml.slideLayout+xml"/>
  <Override PartName="/ppt/slideLayouts/slideLayout140.xml" ContentType="application/vnd.openxmlformats-officedocument.presentationml.slideLayout+xml"/>
  <Override PartName="/ppt/slideLayouts/slideLayout151.xml" ContentType="application/vnd.openxmlformats-officedocument.presentationml.slideLayout+xml"/>
  <Override PartName="/ppt/slides/slide12.xml" ContentType="application/vnd.openxmlformats-officedocument.presentationml.slide+xml"/>
  <Override PartName="/ppt/slideLayouts/slideLayout11.xml" ContentType="application/vnd.openxmlformats-officedocument.presentationml.slideLayout+xml"/>
  <Override PartName="/ppt/slideLayouts/slideLayout40.xml" ContentType="application/vnd.openxmlformats-officedocument.presentationml.slideLayout+xml"/>
  <Override PartName="/ppt/slideLayouts/slideLayout111.xml" ContentType="application/vnd.openxmlformats-officedocument.presentationml.slideLayout+xml"/>
  <Override PartName="/ppt/slideMasters/slideMaster13.xml" ContentType="application/vnd.openxmlformats-officedocument.presentationml.slideMaster+xml"/>
  <Override PartName="/ppt/slideLayouts/slideLayout100.xml" ContentType="application/vnd.openxmlformats-officedocument.presentationml.slideLayout+xml"/>
  <Override PartName="/ppt/slideMasters/slideMaster6.xml" ContentType="application/vnd.openxmlformats-officedocument.presentationml.slideMaster+xml"/>
  <Override PartName="/ppt/theme/theme8.xml" ContentType="application/vnd.openxmlformats-officedocument.theme+xml"/>
  <Override PartName="/ppt/slideLayouts/slideLayout89.xml" ContentType="application/vnd.openxmlformats-officedocument.presentationml.slideLayout+xml"/>
  <Override PartName="/ppt/theme/theme12.xml" ContentType="application/vnd.openxmlformats-officedocument.theme+xml"/>
  <Override PartName="/ppt/slides/slide7.xml" ContentType="application/vnd.openxmlformats-officedocument.presentationml.slide+xml"/>
  <Override PartName="/ppt/slideLayouts/slideLayout9.xml" ContentType="application/vnd.openxmlformats-officedocument.presentationml.slideLayout+xml"/>
  <Override PartName="/ppt/slideLayouts/slideLayout78.xml" ContentType="application/vnd.openxmlformats-officedocument.presentationml.slideLayout+xml"/>
  <Override PartName="/ppt/slideLayouts/slideLayout149.xml" ContentType="application/vnd.openxmlformats-officedocument.presentationml.slideLayout+xml"/>
  <Override PartName="/ppt/slideMasters/slideMaster2.xml" ContentType="application/vnd.openxmlformats-officedocument.presentationml.slideMaster+xml"/>
  <Override PartName="/ppt/slideLayouts/slideLayout3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67.xml" ContentType="application/vnd.openxmlformats-officedocument.presentationml.slideLayout+xml"/>
  <Override PartName="/ppt/slideLayouts/slideLayout85.xml" ContentType="application/vnd.openxmlformats-officedocument.presentationml.slideLayout+xml"/>
  <Override PartName="/ppt/slideLayouts/slideLayout96.xml" ContentType="application/vnd.openxmlformats-officedocument.presentationml.slideLayout+xml"/>
  <Override PartName="/ppt/slideLayouts/slideLayout109.xml" ContentType="application/vnd.openxmlformats-officedocument.presentationml.slideLayout+xml"/>
  <Override PartName="/ppt/slideLayouts/slideLayout138.xml" ContentType="application/vnd.openxmlformats-officedocument.presentationml.slideLayout+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45.xml" ContentType="application/vnd.openxmlformats-officedocument.presentationml.slideLayout+xml"/>
  <Override PartName="/ppt/slideLayouts/slideLayout56.xml" ContentType="application/vnd.openxmlformats-officedocument.presentationml.slideLayout+xml"/>
  <Override PartName="/ppt/slideLayouts/slideLayout74.xml" ContentType="application/vnd.openxmlformats-officedocument.presentationml.slideLayout+xml"/>
  <Override PartName="/ppt/slideLayouts/slideLayout116.xml" ContentType="application/vnd.openxmlformats-officedocument.presentationml.slideLayout+xml"/>
  <Override PartName="/ppt/slideLayouts/slideLayout127.xml" ContentType="application/vnd.openxmlformats-officedocument.presentationml.slideLayout+xml"/>
  <Override PartName="/ppt/slideLayouts/slideLayout145.xml" ContentType="application/vnd.openxmlformats-officedocument.presentationml.slideLayout+xml"/>
  <Default Extension="jpeg" ContentType="image/jpeg"/>
  <Override PartName="/ppt/slideLayouts/slideLayout16.xml" ContentType="application/vnd.openxmlformats-officedocument.presentationml.slideLayout+xml"/>
  <Override PartName="/ppt/slideLayouts/slideLayout34.xml" ContentType="application/vnd.openxmlformats-officedocument.presentationml.slideLayout+xml"/>
  <Override PartName="/ppt/slideLayouts/slideLayout63.xml" ContentType="application/vnd.openxmlformats-officedocument.presentationml.slideLayout+xml"/>
  <Override PartName="/ppt/slideLayouts/slideLayout81.xml" ContentType="application/vnd.openxmlformats-officedocument.presentationml.slideLayout+xml"/>
  <Override PartName="/ppt/slideLayouts/slideLayout92.xml" ContentType="application/vnd.openxmlformats-officedocument.presentationml.slideLayout+xml"/>
  <Override PartName="/ppt/slideLayouts/slideLayout105.xml" ContentType="application/vnd.openxmlformats-officedocument.presentationml.slideLayout+xml"/>
  <Override PartName="/ppt/slideLayouts/slideLayout134.xml" ContentType="application/vnd.openxmlformats-officedocument.presentationml.slideLayout+xml"/>
  <Override PartName="/ppt/slideLayouts/slideLayout152.xml" ContentType="application/vnd.openxmlformats-officedocument.presentationml.slideLayout+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slideLayouts/slideLayout70.xml" ContentType="application/vnd.openxmlformats-officedocument.presentationml.slideLayout+xml"/>
  <Override PartName="/ppt/slideLayouts/slideLayout112.xml" ContentType="application/vnd.openxmlformats-officedocument.presentationml.slideLayout+xml"/>
  <Override PartName="/ppt/slideLayouts/slideLayout123.xml" ContentType="application/vnd.openxmlformats-officedocument.presentationml.slideLayout+xml"/>
  <Override PartName="/ppt/slideLayouts/slideLayout141.xml" ContentType="application/vnd.openxmlformats-officedocument.presentationml.slideLayout+xml"/>
  <Override PartName="/ppt/slideMasters/slideMaster14.xml" ContentType="application/vnd.openxmlformats-officedocument.presentationml.slideMaster+xml"/>
  <Override PartName="/ppt/slideLayouts/slideLayout12.xml" ContentType="application/vnd.openxmlformats-officedocument.presentationml.slideLayout+xml"/>
  <Override PartName="/ppt/slideLayouts/slideLayout30.xml" ContentType="application/vnd.openxmlformats-officedocument.presentationml.slideLayout+xml"/>
  <Override PartName="/ppt/slideLayouts/slideLayout101.xml" ContentType="application/vnd.openxmlformats-officedocument.presentationml.slideLayout+xml"/>
  <Override PartName="/ppt/slideLayouts/slideLayout130.xml" ContentType="application/vnd.openxmlformats-officedocument.presentationml.slideLayout+xml"/>
  <Override PartName="/ppt/slideMasters/slideMaster7.xml" ContentType="application/vnd.openxmlformats-officedocument.presentationml.slideMaster+xml"/>
  <Override PartName="/ppt/slideMasters/slideMaster10.xml" ContentType="application/vnd.openxmlformats-officedocument.presentationml.slideMaster+xml"/>
  <Override PartName="/ppt/theme/theme9.xml" ContentType="application/vnd.openxmlformats-officedocument.theme+xml"/>
  <Override PartName="/ppt/theme/theme13.xml" ContentType="application/vnd.openxmlformats-officedocument.theme+xml"/>
  <Override PartName="/ppt/slides/slide8.xml" ContentType="application/vnd.openxmlformats-officedocument.presentationml.slide+xml"/>
  <Override PartName="/ppt/slideLayouts/slideLayout68.xml" ContentType="application/vnd.openxmlformats-officedocument.presentationml.slideLayout+xml"/>
  <Override PartName="/ppt/slideLayouts/slideLayout79.xml" ContentType="application/vnd.openxmlformats-officedocument.presentationml.slideLayout+xml"/>
  <Override PartName="/ppt/slideLayouts/slideLayout97.xml" ContentType="application/vnd.openxmlformats-officedocument.presentationml.slideLayout+xml"/>
  <Override PartName="/ppt/slideLayouts/slideLayout139.xml" ContentType="application/vnd.openxmlformats-officedocument.presentationml.slideLayout+xml"/>
  <Override PartName="/ppt/slideLayouts/slideLayout39.xml" ContentType="application/vnd.openxmlformats-officedocument.presentationml.slideLayout+xml"/>
  <Override PartName="/ppt/slideLayouts/slideLayout86.xml" ContentType="application/vnd.openxmlformats-officedocument.presentationml.slideLayout+xml"/>
  <Override PartName="/ppt/slideLayouts/slideLayout128.xml" ContentType="application/vnd.openxmlformats-officedocument.presentationml.slideLayout+xml"/>
  <Override PartName="/ppt/slides/slide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64.xml" ContentType="application/vnd.openxmlformats-officedocument.presentationml.slideLayout+xml"/>
  <Override PartName="/ppt/slideLayouts/slideLayout75.xml" ContentType="application/vnd.openxmlformats-officedocument.presentationml.slideLayout+xml"/>
  <Override PartName="/ppt/slideLayouts/slideLayout117.xml" ContentType="application/vnd.openxmlformats-officedocument.presentationml.slideLayout+xml"/>
  <Override PartName="/ppt/theme/theme1.xml" ContentType="application/vnd.openxmlformats-officedocument.theme+xml"/>
  <Override PartName="/ppt/slideLayouts/slideLayout53.xml" ContentType="application/vnd.openxmlformats-officedocument.presentationml.slideLayout+xml"/>
  <Override PartName="/ppt/slideLayouts/slideLayout106.xml" ContentType="application/vnd.openxmlformats-officedocument.presentationml.slideLayout+xml"/>
  <Override PartName="/ppt/slideLayouts/slideLayout142.xml" ContentType="application/vnd.openxmlformats-officedocument.presentationml.slideLayout+xml"/>
  <Override PartName="/ppt/slideLayouts/slideLayout153.xml" ContentType="application/vnd.openxmlformats-officedocument.presentationml.slideLayout+xml"/>
  <Override PartName="/ppt/slideLayouts/slideLayout42.xml" ContentType="application/vnd.openxmlformats-officedocument.presentationml.slideLayout+xml"/>
  <Override PartName="/ppt/slideLayouts/slideLayout131.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 id="2147483660" r:id="rId2"/>
    <p:sldMasterId id="2147483672" r:id="rId3"/>
    <p:sldMasterId id="2147483684" r:id="rId4"/>
    <p:sldMasterId id="2147483696" r:id="rId5"/>
    <p:sldMasterId id="2147483708" r:id="rId6"/>
    <p:sldMasterId id="2147483720" r:id="rId7"/>
    <p:sldMasterId id="2147483732" r:id="rId8"/>
    <p:sldMasterId id="2147483744" r:id="rId9"/>
    <p:sldMasterId id="2147483756" r:id="rId10"/>
    <p:sldMasterId id="2147483768" r:id="rId11"/>
    <p:sldMasterId id="2147483780" r:id="rId12"/>
    <p:sldMasterId id="2147483792" r:id="rId13"/>
    <p:sldMasterId id="2147483804" r:id="rId14"/>
  </p:sldMasterIdLst>
  <p:notesMasterIdLst>
    <p:notesMasterId r:id="rId32"/>
  </p:notesMasterIdLst>
  <p:sldIdLst>
    <p:sldId id="258" r:id="rId15"/>
    <p:sldId id="361" r:id="rId16"/>
    <p:sldId id="309" r:id="rId17"/>
    <p:sldId id="347" r:id="rId18"/>
    <p:sldId id="348" r:id="rId19"/>
    <p:sldId id="349" r:id="rId20"/>
    <p:sldId id="350" r:id="rId21"/>
    <p:sldId id="351" r:id="rId22"/>
    <p:sldId id="352" r:id="rId23"/>
    <p:sldId id="353" r:id="rId24"/>
    <p:sldId id="354" r:id="rId25"/>
    <p:sldId id="356" r:id="rId26"/>
    <p:sldId id="357" r:id="rId27"/>
    <p:sldId id="358" r:id="rId28"/>
    <p:sldId id="359" r:id="rId29"/>
    <p:sldId id="360" r:id="rId30"/>
    <p:sldId id="334" r:id="rId31"/>
  </p:sldIdLst>
  <p:sldSz cx="13004800" cy="9753600"/>
  <p:notesSz cx="6858000" cy="9144000"/>
  <p:defaultTextStyle>
    <a:defPPr>
      <a:defRPr lang="en-US"/>
    </a:defPPr>
    <a:lvl1pPr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9pPr>
  </p:defaultTextStyle>
  <p:extLst>
    <p:ext uri="{EFAFB233-063F-42B5-8137-9DF3F51BA10A}">
      <p15:sldGuideLst xmlns:p15="http://schemas.microsoft.com/office/powerpoint/2012/main" xmlns="">
        <p15:guide id="1" orient="horz" pos="3056">
          <p15:clr>
            <a:srgbClr val="A4A3A4"/>
          </p15:clr>
        </p15:guide>
        <p15:guide id="2" pos="409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9647" autoAdjust="0"/>
  </p:normalViewPr>
  <p:slideViewPr>
    <p:cSldViewPr>
      <p:cViewPr>
        <p:scale>
          <a:sx n="70" d="100"/>
          <a:sy n="70" d="100"/>
        </p:scale>
        <p:origin x="-762" y="438"/>
      </p:cViewPr>
      <p:guideLst>
        <p:guide orient="horz" pos="3056"/>
        <p:guide pos="4099"/>
      </p:guideLst>
    </p:cSldViewPr>
  </p:slideViewPr>
  <p:notesTextViewPr>
    <p:cViewPr>
      <p:scale>
        <a:sx n="100" d="100"/>
        <a:sy n="100" d="100"/>
      </p:scale>
      <p:origin x="0" y="0"/>
    </p:cViewPr>
  </p:notesTextViewPr>
  <p:sorterViewPr>
    <p:cViewPr>
      <p:scale>
        <a:sx n="100" d="100"/>
        <a:sy n="100"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Master" Target="slideMasters/slideMaster13.xml"/><Relationship Id="rId18" Type="http://schemas.openxmlformats.org/officeDocument/2006/relationships/slide" Target="slides/slide4.xml"/><Relationship Id="rId26" Type="http://schemas.openxmlformats.org/officeDocument/2006/relationships/slide" Target="slides/slide12.xml"/><Relationship Id="rId3" Type="http://schemas.openxmlformats.org/officeDocument/2006/relationships/slideMaster" Target="slideMasters/slideMaster3.xml"/><Relationship Id="rId21" Type="http://schemas.openxmlformats.org/officeDocument/2006/relationships/slide" Target="slides/slide7.xml"/><Relationship Id="rId34" Type="http://schemas.openxmlformats.org/officeDocument/2006/relationships/viewProps" Target="viewProps.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2.xml"/><Relationship Id="rId20" Type="http://schemas.openxmlformats.org/officeDocument/2006/relationships/slide" Target="slides/slide6.xml"/><Relationship Id="rId29"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0.xml"/><Relationship Id="rId32"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tableStyles" Target="tableStyles.xml"/><Relationship Id="rId10" Type="http://schemas.openxmlformats.org/officeDocument/2006/relationships/slideMaster" Target="slideMasters/slideMaster10.xml"/><Relationship Id="rId19" Type="http://schemas.openxmlformats.org/officeDocument/2006/relationships/slide" Target="slides/slide5.xml"/><Relationship Id="rId31" Type="http://schemas.openxmlformats.org/officeDocument/2006/relationships/slide" Target="slides/slide1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jpe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914AE1-BC9C-D747-9C15-66C6C9580969}" type="datetimeFigureOut">
              <a:rPr lang="es-ES" smtClean="0"/>
              <a:pPr/>
              <a:t>25/01/2018</a:t>
            </a:fld>
            <a:endParaRPr lang="es-ES"/>
          </a:p>
        </p:txBody>
      </p:sp>
      <p:sp>
        <p:nvSpPr>
          <p:cNvPr id="4" name="Marcador de imagen de diapositiva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6" name="Marcador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0B7A7-985B-D742-8A14-252E41DC3A6F}" type="slidenum">
              <a:rPr lang="es-ES" smtClean="0"/>
              <a:pPr/>
              <a:t>‹#›</a:t>
            </a:fld>
            <a:endParaRPr lang="es-ES"/>
          </a:p>
        </p:txBody>
      </p:sp>
    </p:spTree>
    <p:extLst>
      <p:ext uri="{BB962C8B-B14F-4D97-AF65-F5344CB8AC3E}">
        <p14:creationId xmlns:p14="http://schemas.microsoft.com/office/powerpoint/2010/main" xmlns="" val="226575350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40B7A7-985B-D742-8A14-252E41DC3A6F}" type="slidenum">
              <a:rPr lang="es-ES" smtClean="0"/>
              <a:pPr/>
              <a:t>1</a:t>
            </a:fld>
            <a:endParaRPr lang="es-ES"/>
          </a:p>
        </p:txBody>
      </p:sp>
    </p:spTree>
    <p:extLst>
      <p:ext uri="{BB962C8B-B14F-4D97-AF65-F5344CB8AC3E}">
        <p14:creationId xmlns:p14="http://schemas.microsoft.com/office/powerpoint/2010/main" xmlns="" val="30538063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0940B7A7-985B-D742-8A14-252E41DC3A6F}" type="slidenum">
              <a:rPr lang="es-ES" smtClean="0"/>
              <a:pPr/>
              <a:t>2</a:t>
            </a:fld>
            <a:endParaRPr lang="es-ES"/>
          </a:p>
        </p:txBody>
      </p:sp>
    </p:spTree>
    <p:extLst>
      <p:ext uri="{BB962C8B-B14F-4D97-AF65-F5344CB8AC3E}">
        <p14:creationId xmlns:p14="http://schemas.microsoft.com/office/powerpoint/2010/main" xmlns="" val="22091118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AF830D15-6E00-8642-8175-B308AC61009D}" type="slidenum">
              <a:rPr lang="en-US"/>
              <a:pPr/>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092BFDD2-BA49-8A4D-B22F-19D3575222A5}" type="slidenum">
              <a:rPr lang="en-US"/>
              <a:pPr/>
              <a:t>‹#›</a:t>
            </a:fld>
            <a:endParaRPr lang="en-US"/>
          </a:p>
        </p:txBody>
      </p:sp>
    </p:spTree>
  </p:cSld>
  <p:clrMapOvr>
    <a:masterClrMapping/>
  </p:clrMapOvr>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a:prstGeom prst="rect">
            <a:avLst/>
          </a:prstGeom>
        </p:spPr>
        <p:txBody>
          <a:bodyPr vert="horz"/>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5CBA0B25-719F-3A4C-8007-13C6F68DEA37}" type="slidenum">
              <a:rPr lang="en-US"/>
              <a:pPr/>
              <a:t>‹#›</a:t>
            </a:fld>
            <a:endParaRPr lang="en-US"/>
          </a:p>
        </p:txBody>
      </p:sp>
    </p:spTree>
  </p:cSld>
  <p:clrMapOvr>
    <a:masterClrMapping/>
  </p:clrMapOvr>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a:prstGeom prst="rect">
            <a:avLst/>
          </a:prstGeom>
        </p:spPr>
        <p:txBody>
          <a:bodyPr vert="horz"/>
          <a:lstStyle/>
          <a:p>
            <a:r>
              <a:rPr lang="es-ES_tradnl" smtClean="0"/>
              <a:t>Clic para editar título</a:t>
            </a:r>
            <a:endParaRPr lang="es-ES"/>
          </a:p>
        </p:txBody>
      </p:sp>
      <p:sp>
        <p:nvSpPr>
          <p:cNvPr id="3" name="Marcador de contenido 2"/>
          <p:cNvSpPr>
            <a:spLocks noGrp="1"/>
          </p:cNvSpPr>
          <p:nvPr>
            <p:ph idx="1" hasCustomPrompt="1"/>
          </p:nvPr>
        </p:nvSpPr>
        <p:spPr>
          <a:xfrm>
            <a:off x="650875" y="2276475"/>
            <a:ext cx="11703050" cy="6435725"/>
          </a:xfrm>
          <a:prstGeom prst="rect">
            <a:avLst/>
          </a:prstGeom>
        </p:spPr>
        <p:txBody>
          <a:bodyPr vert="horz"/>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B94C7C30-51DE-2648-84F7-99794237C3BB}" type="slidenum">
              <a:rPr lang="en-US"/>
              <a:pPr/>
              <a:t>‹#›</a:t>
            </a:fld>
            <a:endParaRPr lang="en-US"/>
          </a:p>
        </p:txBody>
      </p:sp>
    </p:spTree>
  </p:cSld>
  <p:clrMapOvr>
    <a:masterClrMapping/>
  </p:clrMapOvr>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a:prstGeom prst="rect">
            <a:avLst/>
          </a:prstGeom>
        </p:spPr>
        <p:txBody>
          <a:bodyPr vert="horz"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5E3AD37F-A6C4-C14D-8AA7-30C1719C87A7}" type="slidenum">
              <a:rPr lang="en-US"/>
              <a:pPr/>
              <a:t>‹#›</a:t>
            </a:fld>
            <a:endParaRPr lang="en-US"/>
          </a:p>
        </p:txBody>
      </p:sp>
    </p:spTree>
  </p:cSld>
  <p:clrMapOvr>
    <a:masterClrMapping/>
  </p:clrMapOvr>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a:prstGeom prst="rect">
            <a:avLst/>
          </a:prstGeom>
        </p:spPr>
        <p:txBody>
          <a:bodyPr vert="horz"/>
          <a:lstStyle/>
          <a:p>
            <a:r>
              <a:rPr lang="es-ES_tradnl" smtClean="0"/>
              <a:t>Clic para editar título</a:t>
            </a:r>
            <a:endParaRPr lang="es-ES"/>
          </a:p>
        </p:txBody>
      </p:sp>
      <p:sp>
        <p:nvSpPr>
          <p:cNvPr id="3" name="Marcador de contenido 2"/>
          <p:cNvSpPr>
            <a:spLocks noGrp="1"/>
          </p:cNvSpPr>
          <p:nvPr>
            <p:ph sz="half" idx="1" hasCustomPrompt="1"/>
          </p:nvPr>
        </p:nvSpPr>
        <p:spPr>
          <a:xfrm>
            <a:off x="650875" y="2276475"/>
            <a:ext cx="5775325" cy="64357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6578600" y="2276475"/>
            <a:ext cx="5775325" cy="64357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664FE2EB-B791-0C40-927A-6A1679AD886C}" type="slidenum">
              <a:rPr lang="en-US"/>
              <a:pPr/>
              <a:t>‹#›</a:t>
            </a:fld>
            <a:endParaRPr lang="en-US"/>
          </a:p>
        </p:txBody>
      </p:sp>
    </p:spTree>
  </p:cSld>
  <p:clrMapOvr>
    <a:masterClrMapping/>
  </p:clrMapOvr>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a:prstGeom prst="rect">
            <a:avLst/>
          </a:prstGeom>
        </p:spPr>
        <p:txBody>
          <a:bodyPr vert="horz"/>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882C159D-9404-924F-A8D3-89A5A1FD19C6}" type="slidenum">
              <a:rPr lang="en-US"/>
              <a:pPr/>
              <a:t>‹#›</a:t>
            </a:fld>
            <a:endParaRPr lang="en-US"/>
          </a:p>
        </p:txBody>
      </p:sp>
    </p:spTree>
  </p:cSld>
  <p:clrMapOvr>
    <a:masterClrMapping/>
  </p:clrMapOvr>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a:prstGeom prst="rect">
            <a:avLst/>
          </a:prstGeom>
        </p:spPr>
        <p:txBody>
          <a:bodyPr vert="horz"/>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B8685AAE-C1F5-FB4C-AC72-AB7ED64EFBE7}" type="slidenum">
              <a:rPr lang="en-US"/>
              <a:pPr/>
              <a:t>‹#›</a:t>
            </a:fld>
            <a:endParaRPr lang="en-US"/>
          </a:p>
        </p:txBody>
      </p:sp>
    </p:spTree>
  </p:cSld>
  <p:clrMapOvr>
    <a:masterClrMapping/>
  </p:clrMapOvr>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EA54B8BC-9693-1F43-A962-D18D47540B49}" type="slidenum">
              <a:rPr lang="en-US"/>
              <a:pPr/>
              <a:t>‹#›</a:t>
            </a:fld>
            <a:endParaRPr lang="en-US"/>
          </a:p>
        </p:txBody>
      </p:sp>
    </p:spTree>
  </p:cSld>
  <p:clrMapOvr>
    <a:masterClrMapping/>
  </p:clrMapOvr>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a:prstGeom prst="rect">
            <a:avLst/>
          </a:prstGeom>
        </p:spPr>
        <p:txBody>
          <a:bodyPr vert="horz" anchor="b"/>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F39A1E41-9C64-C845-B3F7-D44AA2C3DEA3}" type="slidenum">
              <a:rPr lang="en-US"/>
              <a:pPr/>
              <a:t>‹#›</a:t>
            </a:fld>
            <a:endParaRPr lang="en-US"/>
          </a:p>
        </p:txBody>
      </p:sp>
    </p:spTree>
  </p:cSld>
  <p:clrMapOvr>
    <a:masterClrMapping/>
  </p:clrMapOvr>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a:prstGeom prst="rect">
            <a:avLst/>
          </a:prstGeom>
        </p:spPr>
        <p:txBody>
          <a:bodyPr vert="horz"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842AD174-2CC4-1D40-B05B-360842E0A88A}" type="slidenum">
              <a:rPr lang="en-US"/>
              <a:pPr/>
              <a:t>‹#›</a:t>
            </a:fld>
            <a:endParaRPr lang="en-US"/>
          </a:p>
        </p:txBody>
      </p:sp>
    </p:spTree>
  </p:cSld>
  <p:clrMapOvr>
    <a:masterClrMapping/>
  </p:clrMapOvr>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a:prstGeom prst="rect">
            <a:avLst/>
          </a:prstGeom>
        </p:spPr>
        <p:txBody>
          <a:bodyPr vert="horz"/>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50875" y="2276475"/>
            <a:ext cx="11703050" cy="6435725"/>
          </a:xfrm>
          <a:prstGeom prst="rect">
            <a:avLst/>
          </a:prstGeo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9321AD00-C028-E441-BA62-A8ABAC509B4F}" type="slidenum">
              <a:rPr lang="en-US"/>
              <a:pPr/>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118600" y="1638300"/>
            <a:ext cx="2616200" cy="4521200"/>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1270000" y="1638300"/>
            <a:ext cx="7696200" cy="4521200"/>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CD3EBB67-8BAF-0C4E-B818-5A0F8373CDC3}" type="slidenum">
              <a:rPr lang="en-US"/>
              <a:pPr/>
              <a:t>‹#›</a:t>
            </a:fld>
            <a:endParaRPr lang="en-US"/>
          </a:p>
        </p:txBody>
      </p:sp>
    </p:spTree>
  </p:cSld>
  <p:clrMapOvr>
    <a:masterClrMapping/>
  </p:clrMapOvr>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428163" y="390525"/>
            <a:ext cx="2925762" cy="8321675"/>
          </a:xfrm>
          <a:prstGeom prst="rect">
            <a:avLst/>
          </a:prstGeo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50875" y="390525"/>
            <a:ext cx="8624888" cy="8321675"/>
          </a:xfrm>
          <a:prstGeom prst="rect">
            <a:avLst/>
          </a:prstGeo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2D6FB03C-EDF1-2A4C-81BC-9AD855018D49}" type="slidenum">
              <a:rPr lang="en-US"/>
              <a:pPr/>
              <a:t>‹#›</a:t>
            </a:fld>
            <a:endParaRPr lang="en-US"/>
          </a:p>
        </p:txBody>
      </p:sp>
    </p:spTree>
  </p:cSld>
  <p:clrMapOvr>
    <a:masterClrMapping/>
  </p:clrMapOvr>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19F587E7-FE67-AA47-8FAF-92A0B7D8A59D}" type="slidenum">
              <a:rPr lang="en-US"/>
              <a:pPr/>
              <a:t>‹#›</a:t>
            </a:fld>
            <a:endParaRPr lang="en-US"/>
          </a:p>
        </p:txBody>
      </p:sp>
    </p:spTree>
  </p:cSld>
  <p:clrMapOvr>
    <a:masterClrMapping/>
  </p:clrMapOvr>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AC5D340B-0A2F-D94F-AD2C-A7C34384005A}" type="slidenum">
              <a:rPr lang="en-US"/>
              <a:pPr/>
              <a:t>‹#›</a:t>
            </a:fld>
            <a:endParaRPr lang="en-US"/>
          </a:p>
        </p:txBody>
      </p:sp>
    </p:spTree>
  </p:cSld>
  <p:clrMapOvr>
    <a:masterClrMapping/>
  </p:clrMapOvr>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5EC7FF99-275F-534C-AFC1-73F0424681D4}" type="slidenum">
              <a:rPr lang="en-US"/>
              <a:pPr/>
              <a:t>‹#›</a:t>
            </a:fld>
            <a:endParaRPr lang="en-US"/>
          </a:p>
        </p:txBody>
      </p:sp>
    </p:spTree>
  </p:cSld>
  <p:clrMapOvr>
    <a:masterClrMapping/>
  </p:clrMapOvr>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1270000" y="2768600"/>
            <a:ext cx="2444750" cy="5715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3867150" y="2768600"/>
            <a:ext cx="2444750" cy="5715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117E53CC-DA60-3E4D-8636-C9CC63567ED3}" type="slidenum">
              <a:rPr lang="en-US"/>
              <a:pPr/>
              <a:t>‹#›</a:t>
            </a:fld>
            <a:endParaRPr lang="en-US"/>
          </a:p>
        </p:txBody>
      </p:sp>
    </p:spTree>
  </p:cSld>
  <p:clrMapOvr>
    <a:masterClrMapping/>
  </p:clrMapOvr>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B27AB1E8-8B72-694B-A1BF-CA52ADE4EE23}" type="slidenum">
              <a:rPr lang="en-US"/>
              <a:pPr/>
              <a:t>‹#›</a:t>
            </a:fld>
            <a:endParaRPr lang="en-US"/>
          </a:p>
        </p:txBody>
      </p:sp>
    </p:spTree>
  </p:cSld>
  <p:clrMapOvr>
    <a:masterClrMapping/>
  </p:clrMapOvr>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9F50BA91-B738-3D40-BBA7-BF66FF0152D5}" type="slidenum">
              <a:rPr lang="en-US"/>
              <a:pPr/>
              <a:t>‹#›</a:t>
            </a:fld>
            <a:endParaRPr lang="en-US"/>
          </a:p>
        </p:txBody>
      </p:sp>
    </p:spTree>
  </p:cSld>
  <p:clrMapOvr>
    <a:masterClrMapping/>
  </p:clrMapOvr>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8E5FBA25-D73C-D24F-881B-43F2EA52607D}" type="slidenum">
              <a:rPr lang="en-US"/>
              <a:pPr/>
              <a:t>‹#›</a:t>
            </a:fld>
            <a:endParaRPr lang="en-US"/>
          </a:p>
        </p:txBody>
      </p:sp>
    </p:spTree>
  </p:cSld>
  <p:clrMapOvr>
    <a:masterClrMapping/>
  </p:clrMapOvr>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nchor="b"/>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C908657E-00D0-DA46-A148-72821FE2581F}" type="slidenum">
              <a:rPr lang="en-US"/>
              <a:pPr/>
              <a:t>‹#›</a:t>
            </a:fld>
            <a:endParaRPr lang="en-US"/>
          </a:p>
        </p:txBody>
      </p:sp>
    </p:spTree>
  </p:cSld>
  <p:clrMapOvr>
    <a:masterClrMapping/>
  </p:clrMapOvr>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7CD30D6B-CD78-ED41-974F-19C10E1A5E26}" type="slidenum">
              <a:rPr lang="en-US"/>
              <a:pPr/>
              <a:t>‹#›</a:t>
            </a:fld>
            <a:endParaRPr 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5ED845FC-8A94-164E-A4D6-A0B732595665}" type="slidenum">
              <a:rPr lang="en-US"/>
              <a:pPr/>
              <a:t>‹#›</a:t>
            </a:fld>
            <a:endParaRPr lang="en-US"/>
          </a:p>
        </p:txBody>
      </p:sp>
    </p:spTree>
  </p:cSld>
  <p:clrMapOvr>
    <a:masterClrMapping/>
  </p:clrMapOvr>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0E670C67-1435-7249-B90D-85AF01758231}" type="slidenum">
              <a:rPr lang="en-US"/>
              <a:pPr/>
              <a:t>‹#›</a:t>
            </a:fld>
            <a:endParaRPr lang="en-US"/>
          </a:p>
        </p:txBody>
      </p:sp>
    </p:spTree>
  </p:cSld>
  <p:clrMapOvr>
    <a:masterClrMapping/>
  </p:clrMapOvr>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118600" y="254000"/>
            <a:ext cx="2616200" cy="8229600"/>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1270000" y="254000"/>
            <a:ext cx="7696200" cy="8229600"/>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2D3C743F-AE13-0D4C-A74C-68E80C990B34}" type="slidenum">
              <a:rPr lang="en-US"/>
              <a:pPr/>
              <a:t>‹#›</a:t>
            </a:fld>
            <a:endParaRPr lang="en-US"/>
          </a:p>
        </p:txBody>
      </p:sp>
    </p:spTree>
  </p:cSld>
  <p:clrMapOvr>
    <a:masterClrMapping/>
  </p:clrMapOvr>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F718A238-2CD9-BE43-9439-4E64FB460D21}" type="slidenum">
              <a:rPr lang="en-US"/>
              <a:pPr/>
              <a:t>‹#›</a:t>
            </a:fld>
            <a:endParaRPr lang="en-US"/>
          </a:p>
        </p:txBody>
      </p:sp>
    </p:spTree>
  </p:cSld>
  <p:clrMapOvr>
    <a:masterClrMapping/>
  </p:clrMapOvr>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0FD916CA-940E-B64B-8591-E0933AE8BB89}" type="slidenum">
              <a:rPr lang="en-US"/>
              <a:pPr/>
              <a:t>‹#›</a:t>
            </a:fld>
            <a:endParaRPr lang="en-US"/>
          </a:p>
        </p:txBody>
      </p:sp>
    </p:spTree>
  </p:cSld>
  <p:clrMapOvr>
    <a:masterClrMapping/>
  </p:clrMapOvr>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3262E4BC-BE66-2D43-BC0C-0F4EF92C2E84}" type="slidenum">
              <a:rPr lang="en-US"/>
              <a:pPr/>
              <a:t>‹#›</a:t>
            </a:fld>
            <a:endParaRPr lang="en-US"/>
          </a:p>
        </p:txBody>
      </p:sp>
    </p:spTree>
  </p:cSld>
  <p:clrMapOvr>
    <a:masterClrMapping/>
  </p:clrMapOvr>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1270000" y="2768600"/>
            <a:ext cx="5156200" cy="5715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6578600" y="2768600"/>
            <a:ext cx="5156200" cy="5715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7D769258-1FBE-0644-839A-21ED2113F0CC}" type="slidenum">
              <a:rPr lang="en-US"/>
              <a:pPr/>
              <a:t>‹#›</a:t>
            </a:fld>
            <a:endParaRPr lang="en-US"/>
          </a:p>
        </p:txBody>
      </p:sp>
    </p:spTree>
  </p:cSld>
  <p:clrMapOvr>
    <a:masterClrMapping/>
  </p:clrMapOvr>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E8F75D7D-CEE2-784E-B239-B78974A88DE6}" type="slidenum">
              <a:rPr lang="en-US"/>
              <a:pPr/>
              <a:t>‹#›</a:t>
            </a:fld>
            <a:endParaRPr lang="en-US"/>
          </a:p>
        </p:txBody>
      </p:sp>
    </p:spTree>
  </p:cSld>
  <p:clrMapOvr>
    <a:masterClrMapping/>
  </p:clrMapOvr>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8616C880-3C6C-B545-96FB-78A4D511B326}" type="slidenum">
              <a:rPr lang="en-US"/>
              <a:pPr/>
              <a:t>‹#›</a:t>
            </a:fld>
            <a:endParaRPr lang="en-US"/>
          </a:p>
        </p:txBody>
      </p:sp>
    </p:spTree>
  </p:cSld>
  <p:clrMapOvr>
    <a:masterClrMapping/>
  </p:clrMapOvr>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28BFB30A-AC4B-7449-826F-DA1595AB3560}" type="slidenum">
              <a:rPr lang="en-US"/>
              <a:pPr/>
              <a:t>‹#›</a:t>
            </a:fld>
            <a:endParaRPr lang="en-US"/>
          </a:p>
        </p:txBody>
      </p:sp>
    </p:spTree>
  </p:cSld>
  <p:clrMapOvr>
    <a:masterClrMapping/>
  </p:clrMapOvr>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nchor="b"/>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07B55383-7280-C248-BCCD-EF3543E9659F}" type="slidenum">
              <a:rPr lang="en-US"/>
              <a:pPr/>
              <a:t>‹#›</a:t>
            </a:fld>
            <a:endParaRPr lang="en-US"/>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607D530A-C4FD-9848-8994-380F6F7E52F2}" type="slidenum">
              <a:rPr lang="en-US"/>
              <a:pPr/>
              <a:t>‹#›</a:t>
            </a:fld>
            <a:endParaRPr lang="en-US"/>
          </a:p>
        </p:txBody>
      </p:sp>
    </p:spTree>
  </p:cSld>
  <p:clrMapOvr>
    <a:masterClrMapping/>
  </p:clrMapOvr>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2B899093-3027-794D-A6B6-8C9F284CCBB0}" type="slidenum">
              <a:rPr lang="en-US"/>
              <a:pPr/>
              <a:t>‹#›</a:t>
            </a:fld>
            <a:endParaRPr lang="en-US"/>
          </a:p>
        </p:txBody>
      </p:sp>
    </p:spTree>
  </p:cSld>
  <p:clrMapOvr>
    <a:masterClrMapping/>
  </p:clrMapOvr>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E7E0B275-22CB-2148-9A66-859B25E08A2B}" type="slidenum">
              <a:rPr lang="en-US"/>
              <a:pPr/>
              <a:t>‹#›</a:t>
            </a:fld>
            <a:endParaRPr lang="en-US"/>
          </a:p>
        </p:txBody>
      </p:sp>
    </p:spTree>
  </p:cSld>
  <p:clrMapOvr>
    <a:masterClrMapping/>
  </p:clrMapOvr>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118600" y="254000"/>
            <a:ext cx="2616200" cy="8229600"/>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1270000" y="254000"/>
            <a:ext cx="7696200" cy="8229600"/>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1A000310-28B0-4448-9FFB-F04332045787}" type="slidenum">
              <a:rPr lang="en-US"/>
              <a:pPr/>
              <a:t>‹#›</a:t>
            </a:fld>
            <a:endParaRPr lang="en-US"/>
          </a:p>
        </p:txBody>
      </p:sp>
    </p:spTree>
  </p:cSld>
  <p:clrMapOvr>
    <a:masterClrMapping/>
  </p:clrMapOvr>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77BE8D27-D127-7F4F-B0AB-357DC4AEFF12}" type="slidenum">
              <a:rPr lang="en-US"/>
              <a:pPr/>
              <a:t>‹#›</a:t>
            </a:fld>
            <a:endParaRPr lang="en-US"/>
          </a:p>
        </p:txBody>
      </p:sp>
    </p:spTree>
  </p:cSld>
  <p:clrMapOvr>
    <a:masterClrMapping/>
  </p:clrMapOvr>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D18E6819-A742-934C-BB97-13C9F455371C}" type="slidenum">
              <a:rPr lang="en-US"/>
              <a:pPr/>
              <a:t>‹#›</a:t>
            </a:fld>
            <a:endParaRPr lang="en-US"/>
          </a:p>
        </p:txBody>
      </p:sp>
    </p:spTree>
  </p:cSld>
  <p:clrMapOvr>
    <a:masterClrMapping/>
  </p:clrMapOvr>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8F42D045-610A-E344-A9BD-375408EEB342}" type="slidenum">
              <a:rPr lang="en-US"/>
              <a:pPr/>
              <a:t>‹#›</a:t>
            </a:fld>
            <a:endParaRPr lang="en-US"/>
          </a:p>
        </p:txBody>
      </p:sp>
    </p:spTree>
  </p:cSld>
  <p:clrMapOvr>
    <a:masterClrMapping/>
  </p:clrMapOvr>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7772400" y="2768600"/>
            <a:ext cx="1905000" cy="5715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9829800" y="2768600"/>
            <a:ext cx="1905000" cy="5715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DB8A7D8A-AE4C-E243-9E87-6424F2BC4682}" type="slidenum">
              <a:rPr lang="en-US"/>
              <a:pPr/>
              <a:t>‹#›</a:t>
            </a:fld>
            <a:endParaRPr lang="en-US"/>
          </a:p>
        </p:txBody>
      </p:sp>
    </p:spTree>
  </p:cSld>
  <p:clrMapOvr>
    <a:masterClrMapping/>
  </p:clrMapOvr>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F6DEF5B8-06C5-614A-9C00-502ACD9871D5}" type="slidenum">
              <a:rPr lang="en-US"/>
              <a:pPr/>
              <a:t>‹#›</a:t>
            </a:fld>
            <a:endParaRPr lang="en-US"/>
          </a:p>
        </p:txBody>
      </p:sp>
    </p:spTree>
  </p:cSld>
  <p:clrMapOvr>
    <a:masterClrMapping/>
  </p:clrMapOvr>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C3918E10-D484-7045-835D-6CE1D703B401}" type="slidenum">
              <a:rPr lang="en-US"/>
              <a:pPr/>
              <a:t>‹#›</a:t>
            </a:fld>
            <a:endParaRPr lang="en-US"/>
          </a:p>
        </p:txBody>
      </p:sp>
    </p:spTree>
  </p:cSld>
  <p:clrMapOvr>
    <a:masterClrMapping/>
  </p:clrMapOvr>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0C6AEA3D-8BCA-A040-AB57-C643D00B0EB3}" type="slidenum">
              <a:rPr lang="en-US"/>
              <a:pPr/>
              <a:t>‹#›</a:t>
            </a:fld>
            <a:endParaRPr lang="en-US"/>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3DE04956-1E1D-9C40-87B2-8933B7CAC967}" type="slidenum">
              <a:rPr lang="en-US"/>
              <a:pPr/>
              <a:t>‹#›</a:t>
            </a:fld>
            <a:endParaRPr lang="en-US"/>
          </a:p>
        </p:txBody>
      </p:sp>
    </p:spTree>
  </p:cSld>
  <p:clrMapOvr>
    <a:masterClrMapping/>
  </p:clrMapOvr>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nchor="b"/>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2BD1C089-9B5E-8446-8B1C-C8816394C228}" type="slidenum">
              <a:rPr lang="en-US"/>
              <a:pPr/>
              <a:t>‹#›</a:t>
            </a:fld>
            <a:endParaRPr lang="en-US"/>
          </a:p>
        </p:txBody>
      </p:sp>
    </p:spTree>
  </p:cSld>
  <p:clrMapOvr>
    <a:masterClrMapping/>
  </p:clrMapOvr>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1B4C64F2-C41E-FC4C-ADF0-A9A5045EB2DE}" type="slidenum">
              <a:rPr lang="en-US"/>
              <a:pPr/>
              <a:t>‹#›</a:t>
            </a:fld>
            <a:endParaRPr lang="en-US"/>
          </a:p>
        </p:txBody>
      </p:sp>
    </p:spTree>
  </p:cSld>
  <p:clrMapOvr>
    <a:masterClrMapping/>
  </p:clrMapOvr>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3E01DBBF-F356-A442-929E-4614388BED2B}" type="slidenum">
              <a:rPr lang="en-US"/>
              <a:pPr/>
              <a:t>‹#›</a:t>
            </a:fld>
            <a:endParaRPr lang="en-US"/>
          </a:p>
        </p:txBody>
      </p:sp>
    </p:spTree>
  </p:cSld>
  <p:clrMapOvr>
    <a:masterClrMapping/>
  </p:clrMapOvr>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118600" y="254000"/>
            <a:ext cx="2616200" cy="8229600"/>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1270000" y="254000"/>
            <a:ext cx="7696200" cy="8229600"/>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4CCFA1F3-3CFD-9444-83FF-B852F29888F3}" type="slidenum">
              <a:rPr lang="en-US"/>
              <a:pPr/>
              <a:t>‹#›</a:t>
            </a:fld>
            <a:endParaRPr lang="en-US"/>
          </a:p>
        </p:txBody>
      </p:sp>
    </p:spTree>
  </p:cSld>
  <p:clrMapOvr>
    <a:masterClrMapping/>
  </p:clrMapOvr>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D79C6615-F4E7-0B48-9240-B98226991F23}" type="slidenum">
              <a:rPr lang="en-US"/>
              <a:pPr/>
              <a:t>‹#›</a:t>
            </a:fld>
            <a:endParaRPr lang="en-US"/>
          </a:p>
        </p:txBody>
      </p:sp>
    </p:spTree>
  </p:cSld>
  <p:clrMapOvr>
    <a:masterClrMapping/>
  </p:clrMapOvr>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3B3C77BC-0E58-904E-BFEA-18D8340B2A4E}" type="slidenum">
              <a:rPr lang="en-US"/>
              <a:pPr/>
              <a:t>‹#›</a:t>
            </a:fld>
            <a:endParaRPr lang="en-US"/>
          </a:p>
        </p:txBody>
      </p:sp>
    </p:spTree>
  </p:cSld>
  <p:clrMapOvr>
    <a:masterClrMapping/>
  </p:clrMapOvr>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270C7611-FA87-C24D-8A03-2AAF3E567947}" type="slidenum">
              <a:rPr lang="en-US"/>
              <a:pPr/>
              <a:t>‹#›</a:t>
            </a:fld>
            <a:endParaRPr lang="en-US"/>
          </a:p>
        </p:txBody>
      </p:sp>
    </p:spTree>
  </p:cSld>
  <p:clrMapOvr>
    <a:masterClrMapping/>
  </p:clrMapOvr>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1270000" y="2768600"/>
            <a:ext cx="2444750" cy="5715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3867150" y="2768600"/>
            <a:ext cx="2444750" cy="5715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79416614-710E-CE48-B2BC-F47B529DFF40}" type="slidenum">
              <a:rPr lang="en-US"/>
              <a:pPr/>
              <a:t>‹#›</a:t>
            </a:fld>
            <a:endParaRPr lang="en-US"/>
          </a:p>
        </p:txBody>
      </p:sp>
    </p:spTree>
  </p:cSld>
  <p:clrMapOvr>
    <a:masterClrMapping/>
  </p:clrMapOvr>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9040DB33-C7D5-C847-A15B-0E0D6376557D}" type="slidenum">
              <a:rPr lang="en-US"/>
              <a:pPr/>
              <a:t>‹#›</a:t>
            </a:fld>
            <a:endParaRPr lang="en-US"/>
          </a:p>
        </p:txBody>
      </p:sp>
    </p:spTree>
  </p:cSld>
  <p:clrMapOvr>
    <a:masterClrMapping/>
  </p:clrMapOvr>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C49DCC99-A186-4140-87CA-3742709FACB8}" type="slidenum">
              <a:rPr lang="en-US"/>
              <a:pPr/>
              <a:t>‹#›</a:t>
            </a:fld>
            <a:endParaRPr lang="en-US"/>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1270000" y="2768600"/>
            <a:ext cx="5156200" cy="5715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6578600" y="2768600"/>
            <a:ext cx="5156200" cy="5715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A533B22F-58B8-B943-B1FF-000491C6FCEC}" type="slidenum">
              <a:rPr lang="en-US"/>
              <a:pPr/>
              <a:t>‹#›</a:t>
            </a:fld>
            <a:endParaRPr lang="en-US"/>
          </a:p>
        </p:txBody>
      </p:sp>
    </p:spTree>
  </p:cSld>
  <p:clrMapOvr>
    <a:masterClrMapping/>
  </p:clrMapOvr>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09D34797-2D40-9644-9E5D-5F1BC6B7556C}" type="slidenum">
              <a:rPr lang="en-US"/>
              <a:pPr/>
              <a:t>‹#›</a:t>
            </a:fld>
            <a:endParaRPr lang="en-US"/>
          </a:p>
        </p:txBody>
      </p:sp>
    </p:spTree>
  </p:cSld>
  <p:clrMapOvr>
    <a:masterClrMapping/>
  </p:clrMapOvr>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nchor="b"/>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A5514534-9FD1-F84B-9A4A-03C2AD8B2128}" type="slidenum">
              <a:rPr lang="en-US"/>
              <a:pPr/>
              <a:t>‹#›</a:t>
            </a:fld>
            <a:endParaRPr lang="en-US"/>
          </a:p>
        </p:txBody>
      </p:sp>
    </p:spTree>
  </p:cSld>
  <p:clrMapOvr>
    <a:masterClrMapping/>
  </p:clrMapOvr>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19167B67-E288-5C43-B898-092E6D069FBE}" type="slidenum">
              <a:rPr lang="en-US"/>
              <a:pPr/>
              <a:t>‹#›</a:t>
            </a:fld>
            <a:endParaRPr lang="en-US"/>
          </a:p>
        </p:txBody>
      </p:sp>
    </p:spTree>
  </p:cSld>
  <p:clrMapOvr>
    <a:masterClrMapping/>
  </p:clrMapOvr>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BF67F897-DFB0-D74E-8A52-B1CD8E13EC84}" type="slidenum">
              <a:rPr lang="en-US"/>
              <a:pPr/>
              <a:t>‹#›</a:t>
            </a:fld>
            <a:endParaRPr lang="en-US"/>
          </a:p>
        </p:txBody>
      </p:sp>
    </p:spTree>
  </p:cSld>
  <p:clrMapOvr>
    <a:masterClrMapping/>
  </p:clrMapOvr>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118600" y="254000"/>
            <a:ext cx="2616200" cy="8229600"/>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1270000" y="254000"/>
            <a:ext cx="7696200" cy="8229600"/>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F269C357-705D-434D-8B77-CA118076F168}" type="slidenum">
              <a:rPr lang="en-US"/>
              <a:pPr/>
              <a:t>‹#›</a:t>
            </a:fld>
            <a:endParaRPr lang="en-US"/>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9E644EC6-8047-3341-AE8D-E80303F1352C}" type="slidenum">
              <a:rPr lang="en-US"/>
              <a:pPr/>
              <a:t>‹#›</a:t>
            </a:fld>
            <a:endParaRPr lang="en-US"/>
          </a:p>
        </p:txBody>
      </p:sp>
    </p:spTree>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8AAC99F9-1F98-AA41-9CEB-D3B3B0EEC19E}" type="slidenum">
              <a:rPr lang="en-US"/>
              <a:pPr/>
              <a:t>‹#›</a:t>
            </a:fld>
            <a:endParaRPr lang="en-US"/>
          </a:p>
        </p:txBody>
      </p:sp>
    </p:spTree>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ACF0789F-5CAC-BA4A-BE89-F45500640B57}" type="slidenum">
              <a:rPr lang="en-US"/>
              <a:pPr/>
              <a:t>‹#›</a:t>
            </a:fld>
            <a:endParaRPr lang="en-US"/>
          </a:p>
        </p:txBody>
      </p:sp>
    </p:spTree>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nchor="b"/>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9EB76ACB-56D3-2042-B983-6437B59524AA}" type="slidenum">
              <a:rPr lang="en-US"/>
              <a:pPr/>
              <a:t>‹#›</a:t>
            </a:fld>
            <a:endParaRPr 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5476B5B4-60A4-D54C-899F-DC1020783BCE}" type="slidenum">
              <a:rPr lang="en-US"/>
              <a:pPr/>
              <a:t>‹#›</a:t>
            </a:fld>
            <a:endParaRPr lang="en-US"/>
          </a:p>
        </p:txBody>
      </p:sp>
    </p:spTree>
  </p:cSld>
  <p:clrMapOvr>
    <a:masterClrMapping/>
  </p:clrMapOvr>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E8F0A695-ABA9-E144-8D4F-88C9858BAA3E}" type="slidenum">
              <a:rPr lang="en-US"/>
              <a:pPr/>
              <a:t>‹#›</a:t>
            </a:fld>
            <a:endParaRPr lang="en-US"/>
          </a:p>
        </p:txBody>
      </p:sp>
    </p:spTree>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A23D07D0-611D-B545-9D3B-590CDB221049}" type="slidenum">
              <a:rPr lang="en-US"/>
              <a:pPr/>
              <a:t>‹#›</a:t>
            </a:fld>
            <a:endParaRPr lang="en-US"/>
          </a:p>
        </p:txBody>
      </p:sp>
    </p:spTree>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118600" y="254000"/>
            <a:ext cx="2616200" cy="8229600"/>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1270000" y="254000"/>
            <a:ext cx="7696200" cy="8229600"/>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8F41C097-EADA-9E44-896A-7A52533F3D50}" type="slidenum">
              <a:rPr lang="en-US"/>
              <a:pPr/>
              <a:t>‹#›</a:t>
            </a:fld>
            <a:endParaRPr lang="en-US"/>
          </a:p>
        </p:txBody>
      </p:sp>
    </p:spTree>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7395532A-D165-AF4D-AD3D-B212BAE8D708}" type="slidenum">
              <a:rPr lang="en-US"/>
              <a:pPr/>
              <a:t>‹#›</a:t>
            </a:fld>
            <a:endParaRPr lang="en-US"/>
          </a:p>
        </p:txBody>
      </p:sp>
    </p:spTree>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a:xfrm>
            <a:off x="650875" y="2276475"/>
            <a:ext cx="11703050" cy="6435725"/>
          </a:xfrm>
          <a:prstGeom prst="rect">
            <a:avLst/>
          </a:prstGeom>
        </p:spPr>
        <p:txBody>
          <a:bodyPr vert="horz"/>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CCD8D111-B7CC-E94F-A060-418019CA2BAA}" type="slidenum">
              <a:rPr lang="en-US"/>
              <a:pPr/>
              <a:t>‹#›</a:t>
            </a:fld>
            <a:endParaRPr lang="en-US"/>
          </a:p>
        </p:txBody>
      </p:sp>
    </p:spTree>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F6D8C2EA-E010-2141-BA06-1CCA2F2958F7}" type="slidenum">
              <a:rPr lang="en-US"/>
              <a:pPr/>
              <a:t>‹#›</a:t>
            </a:fld>
            <a:endParaRPr lang="en-US"/>
          </a:p>
        </p:txBody>
      </p:sp>
    </p:spTree>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650875" y="2276475"/>
            <a:ext cx="5775325" cy="64357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6578600" y="2276475"/>
            <a:ext cx="5775325" cy="64357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645C3462-17F9-D740-B9F6-82B61796F8D5}" type="slidenum">
              <a:rPr lang="en-US"/>
              <a:pPr/>
              <a:t>‹#›</a:t>
            </a:fld>
            <a:endParaRPr lang="en-US"/>
          </a:p>
        </p:txBody>
      </p:sp>
    </p:spTree>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9CD59B1D-CFE7-E240-9645-DEBB671F8B97}" type="slidenum">
              <a:rPr lang="en-US"/>
              <a:pPr/>
              <a:t>‹#›</a:t>
            </a:fld>
            <a:endParaRPr lang="en-US"/>
          </a:p>
        </p:txBody>
      </p:sp>
    </p:spTree>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13452F2B-3010-A340-91A1-8187F5ED6A5F}" type="slidenum">
              <a:rPr lang="en-US"/>
              <a:pPr/>
              <a:t>‹#›</a:t>
            </a:fld>
            <a:endParaRPr lang="en-US"/>
          </a:p>
        </p:txBody>
      </p:sp>
    </p:spTree>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CC56801E-0833-E643-90C1-7B8A225E80C8}" type="slidenum">
              <a:rPr lang="en-US"/>
              <a:pPr/>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6C2C4569-CE58-5548-9E45-5CF6342774ED}" type="slidenum">
              <a:rPr lang="en-US"/>
              <a:pPr/>
              <a:t>‹#›</a:t>
            </a:fld>
            <a:endParaRPr lang="en-US"/>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nchor="b"/>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AB1905F2-E73D-F04B-A59F-2E468BDB02FD}" type="slidenum">
              <a:rPr lang="en-US"/>
              <a:pPr/>
              <a:t>‹#›</a:t>
            </a:fld>
            <a:endParaRPr lang="en-US"/>
          </a:p>
        </p:txBody>
      </p:sp>
    </p:spTree>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12B09305-7345-7244-836B-75CBC9638AE0}" type="slidenum">
              <a:rPr lang="en-US"/>
              <a:pPr/>
              <a:t>‹#›</a:t>
            </a:fld>
            <a:endParaRPr lang="en-US"/>
          </a:p>
        </p:txBody>
      </p:sp>
    </p:spTree>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50875" y="2276475"/>
            <a:ext cx="11703050" cy="6435725"/>
          </a:xfrm>
          <a:prstGeom prst="rect">
            <a:avLst/>
          </a:prstGeo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45E196B4-21CF-BE4A-B6BC-C8510094EEE7}" type="slidenum">
              <a:rPr lang="en-US"/>
              <a:pPr/>
              <a:t>‹#›</a:t>
            </a:fld>
            <a:endParaRPr lang="en-US"/>
          </a:p>
        </p:txBody>
      </p:sp>
    </p:spTree>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428163" y="2276475"/>
            <a:ext cx="2925762" cy="6435725"/>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50875" y="2276475"/>
            <a:ext cx="8624888" cy="6435725"/>
          </a:xfrm>
          <a:prstGeom prst="rect">
            <a:avLst/>
          </a:prstGeo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F976312E-42A2-6E44-AA70-4A7F63876B68}" type="slidenum">
              <a:rPr lang="en-US"/>
              <a:pPr/>
              <a:t>‹#›</a:t>
            </a:fld>
            <a:endParaRPr lang="en-US"/>
          </a:p>
        </p:txBody>
      </p:sp>
    </p:spTree>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a:prstGeom prst="rect">
            <a:avLst/>
          </a:prstGeom>
        </p:spPr>
        <p:txBody>
          <a:bodyPr vert="horz"/>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55860C7F-2BE3-AA40-955C-F5CC65EF1E0D}" type="slidenum">
              <a:rPr lang="en-US"/>
              <a:pPr/>
              <a:t>‹#›</a:t>
            </a:fld>
            <a:endParaRPr lang="en-US"/>
          </a:p>
        </p:txBody>
      </p:sp>
    </p:spTree>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a:prstGeom prst="rect">
            <a:avLst/>
          </a:prstGeom>
        </p:spPr>
        <p:txBody>
          <a:bodyPr vert="horz"/>
          <a:lstStyle/>
          <a:p>
            <a:r>
              <a:rPr lang="es-ES_tradnl" smtClean="0"/>
              <a:t>Clic para editar título</a:t>
            </a:r>
            <a:endParaRPr lang="es-ES"/>
          </a:p>
        </p:txBody>
      </p:sp>
      <p:sp>
        <p:nvSpPr>
          <p:cNvPr id="3" name="Marcador de contenido 2"/>
          <p:cNvSpPr>
            <a:spLocks noGrp="1"/>
          </p:cNvSpPr>
          <p:nvPr>
            <p:ph idx="1" hasCustomPrompt="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EFAFE559-A059-C741-9DBD-D075A0C4391E}" type="slidenum">
              <a:rPr lang="en-US"/>
              <a:pPr/>
              <a:t>‹#›</a:t>
            </a:fld>
            <a:endParaRPr lang="en-US"/>
          </a:p>
        </p:txBody>
      </p:sp>
    </p:spTree>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a:prstGeom prst="rect">
            <a:avLst/>
          </a:prstGeom>
        </p:spPr>
        <p:txBody>
          <a:bodyPr vert="horz"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F786CD5E-70D1-F542-B141-B3BE171EDC70}" type="slidenum">
              <a:rPr lang="en-US"/>
              <a:pPr/>
              <a:t>‹#›</a:t>
            </a:fld>
            <a:endParaRPr lang="en-US"/>
          </a:p>
        </p:txBody>
      </p:sp>
    </p:spTree>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a:prstGeom prst="rect">
            <a:avLst/>
          </a:prstGeom>
        </p:spPr>
        <p:txBody>
          <a:bodyPr vert="horz"/>
          <a:lstStyle/>
          <a:p>
            <a:r>
              <a:rPr lang="es-ES_tradnl" smtClean="0"/>
              <a:t>Clic para editar título</a:t>
            </a:r>
            <a:endParaRPr lang="es-ES"/>
          </a:p>
        </p:txBody>
      </p:sp>
      <p:sp>
        <p:nvSpPr>
          <p:cNvPr id="3" name="Marcador de contenido 2"/>
          <p:cNvSpPr>
            <a:spLocks noGrp="1"/>
          </p:cNvSpPr>
          <p:nvPr>
            <p:ph sz="half" idx="1" hasCustomPrompt="1"/>
          </p:nvPr>
        </p:nvSpPr>
        <p:spPr>
          <a:xfrm>
            <a:off x="1270000" y="1270000"/>
            <a:ext cx="5156200" cy="721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6578600" y="1270000"/>
            <a:ext cx="5156200" cy="721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6FD39DE8-45EC-0B42-A45A-C00B09187FC5}" type="slidenum">
              <a:rPr lang="en-US"/>
              <a:pPr/>
              <a:t>‹#›</a:t>
            </a:fld>
            <a:endParaRPr lang="en-US"/>
          </a:p>
        </p:txBody>
      </p:sp>
    </p:spTree>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a:prstGeom prst="rect">
            <a:avLst/>
          </a:prstGeom>
        </p:spPr>
        <p:txBody>
          <a:bodyPr vert="horz"/>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8C156389-73CF-F746-896E-86BA8CE2A871}" type="slidenum">
              <a:rPr lang="en-US"/>
              <a:pPr/>
              <a:t>‹#›</a:t>
            </a:fld>
            <a:endParaRPr lang="en-US"/>
          </a:p>
        </p:txBody>
      </p:sp>
    </p:spTree>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a:prstGeom prst="rect">
            <a:avLst/>
          </a:prstGeom>
        </p:spPr>
        <p:txBody>
          <a:bodyPr vert="horz"/>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CED45183-D667-7745-BAB8-2E49240199A3}" type="slidenum">
              <a:rPr lang="en-US"/>
              <a:pPr/>
              <a:t>‹#›</a:t>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1270000" y="5029200"/>
            <a:ext cx="5156200" cy="1130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6578600" y="5029200"/>
            <a:ext cx="5156200" cy="1130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F30FE469-332D-6246-9826-5161F622F93C}" type="slidenum">
              <a:rPr lang="en-US"/>
              <a:pPr/>
              <a:t>‹#›</a:t>
            </a:fld>
            <a:endParaRPr lang="en-US"/>
          </a:p>
        </p:txBody>
      </p:sp>
    </p:spTree>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C3CB25F0-8183-DC4F-953D-2A47B8886A21}" type="slidenum">
              <a:rPr lang="en-US"/>
              <a:pPr/>
              <a:t>‹#›</a:t>
            </a:fld>
            <a:endParaRPr lang="en-US"/>
          </a:p>
        </p:txBody>
      </p:sp>
    </p:spTree>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a:prstGeom prst="rect">
            <a:avLst/>
          </a:prstGeom>
        </p:spPr>
        <p:txBody>
          <a:bodyPr vert="horz" anchor="b"/>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26E7C635-4532-FD4E-9435-A4DDB99D9EDB}" type="slidenum">
              <a:rPr lang="en-US"/>
              <a:pPr/>
              <a:t>‹#›</a:t>
            </a:fld>
            <a:endParaRPr lang="en-US"/>
          </a:p>
        </p:txBody>
      </p:sp>
    </p:spTree>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a:prstGeom prst="rect">
            <a:avLst/>
          </a:prstGeom>
        </p:spPr>
        <p:txBody>
          <a:bodyPr vert="horz"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9CDC030B-4A78-D04A-8295-D19E4D24C584}" type="slidenum">
              <a:rPr lang="en-US"/>
              <a:pPr/>
              <a:t>‹#›</a:t>
            </a:fld>
            <a:endParaRPr lang="en-US"/>
          </a:p>
        </p:txBody>
      </p:sp>
    </p:spTree>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a:prstGeom prst="rect">
            <a:avLst/>
          </a:prstGeom>
        </p:spPr>
        <p:txBody>
          <a:bodyPr vert="horz"/>
          <a:lstStyle/>
          <a:p>
            <a:r>
              <a:rPr lang="es-ES_tradnl" smtClean="0"/>
              <a:t>Clic para editar título</a:t>
            </a:r>
            <a:endParaRPr lang="es-ES"/>
          </a:p>
        </p:txBody>
      </p:sp>
      <p:sp>
        <p:nvSpPr>
          <p:cNvPr id="3" name="Marcador de texto vertical 2"/>
          <p:cNvSpPr>
            <a:spLocks noGrp="1"/>
          </p:cNvSpPr>
          <p:nvPr>
            <p:ph type="body" orient="vert" idx="1" hasCustomPrompt="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F1B8CDE2-6AB6-4244-A4EC-6D6CEFE6A23B}" type="slidenum">
              <a:rPr lang="en-US"/>
              <a:pPr/>
              <a:t>‹#›</a:t>
            </a:fld>
            <a:endParaRPr lang="en-US"/>
          </a:p>
        </p:txBody>
      </p:sp>
    </p:spTree>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428163" y="390525"/>
            <a:ext cx="2925762" cy="8093075"/>
          </a:xfrm>
          <a:prstGeom prst="rect">
            <a:avLst/>
          </a:prstGeo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50875" y="390525"/>
            <a:ext cx="8624888" cy="8093075"/>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0465FC2B-2825-CB43-9D5A-CFD6ED5811AE}" type="slidenum">
              <a:rPr lang="en-US"/>
              <a:pPr/>
              <a:t>‹#›</a:t>
            </a:fld>
            <a:endParaRPr lang="en-US"/>
          </a:p>
        </p:txBody>
      </p:sp>
    </p:spTree>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97982A46-1898-AF46-94B7-FBB9845BF65F}" type="slidenum">
              <a:rPr lang="en-US"/>
              <a:pPr/>
              <a:t>‹#›</a:t>
            </a:fld>
            <a:endParaRPr lang="en-US"/>
          </a:p>
        </p:txBody>
      </p:sp>
    </p:spTree>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a:xfrm>
            <a:off x="650875" y="2276475"/>
            <a:ext cx="11703050" cy="6435725"/>
          </a:xfrm>
          <a:prstGeom prst="rect">
            <a:avLst/>
          </a:prstGeom>
        </p:spPr>
        <p:txBody>
          <a:bodyPr vert="horz"/>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6EFCF140-4E1D-4A47-B728-45CBBC961CE0}" type="slidenum">
              <a:rPr lang="en-US"/>
              <a:pPr/>
              <a:t>‹#›</a:t>
            </a:fld>
            <a:endParaRPr lang="en-US"/>
          </a:p>
        </p:txBody>
      </p:sp>
    </p:spTree>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96D6BCB8-EDC9-B34E-9DC8-C95D8EBF6F73}" type="slidenum">
              <a:rPr lang="en-US"/>
              <a:pPr/>
              <a:t>‹#›</a:t>
            </a:fld>
            <a:endParaRPr lang="en-US"/>
          </a:p>
        </p:txBody>
      </p:sp>
    </p:spTree>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650875" y="2276475"/>
            <a:ext cx="5775325" cy="64357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6578600" y="2276475"/>
            <a:ext cx="5775325" cy="64357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C972BD3A-CB62-BE44-ADF8-D0B0050735F1}" type="slidenum">
              <a:rPr lang="en-US"/>
              <a:pPr/>
              <a:t>‹#›</a:t>
            </a:fld>
            <a:endParaRPr lang="en-US"/>
          </a:p>
        </p:txBody>
      </p:sp>
    </p:spTree>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B21C48CA-6DAF-F04A-9E6A-209AE5BAD905}" type="slidenum">
              <a:rPr lang="en-US"/>
              <a:pPr/>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34C6F1CE-64E0-7C42-8422-6CE687D3BE9B}" type="slidenum">
              <a:rPr lang="en-US"/>
              <a:pPr/>
              <a:t>‹#›</a:t>
            </a:fld>
            <a:endParaRPr lang="en-US"/>
          </a:p>
        </p:txBody>
      </p:sp>
    </p:spTree>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E1BFA0D1-BC2B-6D41-A94B-FD8D1F2FB02D}" type="slidenum">
              <a:rPr lang="en-US"/>
              <a:pPr/>
              <a:t>‹#›</a:t>
            </a:fld>
            <a:endParaRPr lang="en-US"/>
          </a:p>
        </p:txBody>
      </p:sp>
    </p:spTree>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2C26AD4E-EE4D-AA4C-9EB8-2358C90E8C08}" type="slidenum">
              <a:rPr lang="en-US"/>
              <a:pPr/>
              <a:t>‹#›</a:t>
            </a:fld>
            <a:endParaRPr lang="en-US"/>
          </a:p>
        </p:txBody>
      </p:sp>
    </p:spTree>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nchor="b"/>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343C139C-EB43-C248-A0F7-B57BFA2E56C3}" type="slidenum">
              <a:rPr lang="en-US"/>
              <a:pPr/>
              <a:t>‹#›</a:t>
            </a:fld>
            <a:endParaRPr lang="en-US"/>
          </a:p>
        </p:txBody>
      </p:sp>
    </p:spTree>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F4F0B49C-38CC-BA4E-A524-42BA9BBEFE73}" type="slidenum">
              <a:rPr lang="en-US"/>
              <a:pPr/>
              <a:t>‹#›</a:t>
            </a:fld>
            <a:endParaRPr lang="en-US"/>
          </a:p>
        </p:txBody>
      </p:sp>
    </p:spTree>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50875" y="2276475"/>
            <a:ext cx="11703050" cy="6435725"/>
          </a:xfrm>
          <a:prstGeom prst="rect">
            <a:avLst/>
          </a:prstGeo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0C2A3DEC-E3B7-F645-89DC-D1B47EF04ED7}" type="slidenum">
              <a:rPr lang="en-US"/>
              <a:pPr/>
              <a:t>‹#›</a:t>
            </a:fld>
            <a:endParaRPr lang="en-US"/>
          </a:p>
        </p:txBody>
      </p:sp>
    </p:spTree>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428163" y="2276475"/>
            <a:ext cx="2925762" cy="6791325"/>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50875" y="2276475"/>
            <a:ext cx="8624888" cy="6791325"/>
          </a:xfrm>
          <a:prstGeom prst="rect">
            <a:avLst/>
          </a:prstGeo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601DB06D-9DAC-AD41-83F3-5C1694607946}" type="slidenum">
              <a:rPr lang="en-US"/>
              <a:pPr/>
              <a:t>‹#›</a:t>
            </a:fld>
            <a:endParaRPr lang="en-US"/>
          </a:p>
        </p:txBody>
      </p:sp>
    </p:spTree>
  </p:cSld>
  <p:clrMapOvr>
    <a:masterClrMapping/>
  </p:clrMapOv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7CC9061B-1D6C-6E46-A716-2E4B5F722126}" type="slidenum">
              <a:rPr lang="en-US"/>
              <a:pPr/>
              <a:t>‹#›</a:t>
            </a:fld>
            <a:endParaRPr lang="en-US"/>
          </a:p>
        </p:txBody>
      </p:sp>
    </p:spTree>
  </p:cSld>
  <p:clrMapOvr>
    <a:masterClrMapping/>
  </p:clrMapOv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a:xfrm>
            <a:off x="650875" y="2276475"/>
            <a:ext cx="11703050" cy="6435725"/>
          </a:xfrm>
          <a:prstGeom prst="rect">
            <a:avLst/>
          </a:prstGeom>
        </p:spPr>
        <p:txBody>
          <a:bodyPr vert="horz"/>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5326992F-15A8-F04F-90A8-5D334FF23EE8}" type="slidenum">
              <a:rPr lang="en-US"/>
              <a:pPr/>
              <a:t>‹#›</a:t>
            </a:fld>
            <a:endParaRPr lang="en-US"/>
          </a:p>
        </p:txBody>
      </p:sp>
    </p:spTree>
  </p:cSld>
  <p:clrMapOvr>
    <a:masterClrMapping/>
  </p:clrMapOvr>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56DD9B19-0566-D548-BEEB-E5ABDA92C53D}" type="slidenum">
              <a:rPr lang="en-US"/>
              <a:pPr/>
              <a:t>‹#›</a:t>
            </a:fld>
            <a:endParaRPr lang="en-US"/>
          </a:p>
        </p:txBody>
      </p:sp>
    </p:spTree>
  </p:cSld>
  <p:clrMapOvr>
    <a:masterClrMapping/>
  </p:clrMapOvr>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650875" y="2276475"/>
            <a:ext cx="5775325" cy="64357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6578600" y="2276475"/>
            <a:ext cx="5775325" cy="64357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1A2D6370-F47A-F64A-B8EA-6425DC22B646}" type="slidenum">
              <a:rPr lang="en-US"/>
              <a:pPr/>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6D1A23B9-FEE9-0249-99AB-7C8942B5A337}" type="slidenum">
              <a:rPr lang="en-US"/>
              <a:pPr/>
              <a:t>‹#›</a:t>
            </a:fld>
            <a:endParaRPr lang="en-US"/>
          </a:p>
        </p:txBody>
      </p:sp>
    </p:spTree>
  </p:cSld>
  <p:clrMapOvr>
    <a:masterClrMapping/>
  </p:clrMapOv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FCD7C38A-F510-8A46-B24B-7444D660346C}" type="slidenum">
              <a:rPr lang="en-US"/>
              <a:pPr/>
              <a:t>‹#›</a:t>
            </a:fld>
            <a:endParaRPr lang="en-US"/>
          </a:p>
        </p:txBody>
      </p:sp>
    </p:spTree>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311B5F1A-7B46-1745-9E06-2A4034E38B24}" type="slidenum">
              <a:rPr lang="en-US"/>
              <a:pPr/>
              <a:t>‹#›</a:t>
            </a:fld>
            <a:endParaRPr lang="en-US"/>
          </a:p>
        </p:txBody>
      </p:sp>
    </p:spTree>
  </p:cSld>
  <p:clrMapOvr>
    <a:masterClrMapping/>
  </p:clrMapOv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00E55974-5218-1042-BB71-2F9E53D2FF64}" type="slidenum">
              <a:rPr lang="en-US"/>
              <a:pPr/>
              <a:t>‹#›</a:t>
            </a:fld>
            <a:endParaRPr lang="en-US"/>
          </a:p>
        </p:txBody>
      </p:sp>
    </p:spTree>
  </p:cSld>
  <p:clrMapOvr>
    <a:masterClrMapping/>
  </p:clrMapOv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nchor="b"/>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BCE41942-4EF1-F243-810C-77D8A01FF636}" type="slidenum">
              <a:rPr lang="en-US"/>
              <a:pPr/>
              <a:t>‹#›</a:t>
            </a:fld>
            <a:endParaRPr lang="en-US"/>
          </a:p>
        </p:txBody>
      </p:sp>
    </p:spTree>
  </p:cSld>
  <p:clrMapOvr>
    <a:masterClrMapping/>
  </p:clrMapOvr>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E3B1ED12-1773-BA41-91D0-C937F6DA23FC}" type="slidenum">
              <a:rPr lang="en-US"/>
              <a:pPr/>
              <a:t>‹#›</a:t>
            </a:fld>
            <a:endParaRPr lang="en-US"/>
          </a:p>
        </p:txBody>
      </p:sp>
    </p:spTree>
  </p:cSld>
  <p:clrMapOvr>
    <a:masterClrMapping/>
  </p:clrMapOvr>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50875" y="2276475"/>
            <a:ext cx="11703050" cy="6435725"/>
          </a:xfrm>
          <a:prstGeom prst="rect">
            <a:avLst/>
          </a:prstGeo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32BFCF3E-6718-C547-B1FE-5B2A624AA44C}" type="slidenum">
              <a:rPr lang="en-US"/>
              <a:pPr/>
              <a:t>‹#›</a:t>
            </a:fld>
            <a:endParaRPr lang="en-US"/>
          </a:p>
        </p:txBody>
      </p:sp>
    </p:spTree>
  </p:cSld>
  <p:clrMapOvr>
    <a:masterClrMapping/>
  </p:clrMapOvr>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428163" y="2276475"/>
            <a:ext cx="2925762" cy="6791325"/>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50875" y="2276475"/>
            <a:ext cx="8624888" cy="6791325"/>
          </a:xfrm>
          <a:prstGeom prst="rect">
            <a:avLst/>
          </a:prstGeo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2780302F-43AF-9042-A649-73156E1C251B}" type="slidenum">
              <a:rPr lang="en-US"/>
              <a:pPr/>
              <a:t>‹#›</a:t>
            </a:fld>
            <a:endParaRPr lang="en-US"/>
          </a:p>
        </p:txBody>
      </p:sp>
    </p:spTree>
  </p:cSld>
  <p:clrMapOvr>
    <a:masterClrMapping/>
  </p:clrMapOvr>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B863ADF0-EB05-3C4E-846D-451A303D4908}" type="slidenum">
              <a:rPr lang="en-US"/>
              <a:pPr/>
              <a:t>‹#›</a:t>
            </a:fld>
            <a:endParaRPr lang="en-US"/>
          </a:p>
        </p:txBody>
      </p:sp>
    </p:spTree>
  </p:cSld>
  <p:clrMapOvr>
    <a:masterClrMapping/>
  </p:clrMapOvr>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7BCE1C6C-904F-D246-8A80-FAE82D661AEE}" type="slidenum">
              <a:rPr lang="en-US"/>
              <a:pPr/>
              <a:t>‹#›</a:t>
            </a:fld>
            <a:endParaRPr lang="en-US"/>
          </a:p>
        </p:txBody>
      </p:sp>
    </p:spTree>
  </p:cSld>
  <p:clrMapOvr>
    <a:masterClrMapping/>
  </p:clrMapOvr>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073FCFCE-13E0-C647-9FAC-F95CA1C4E3DB}" type="slidenum">
              <a:rPr lang="en-US"/>
              <a:pPr/>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5A325A09-1E01-244B-BC1D-AA0169136252}" type="slidenum">
              <a:rPr lang="en-US"/>
              <a:pPr/>
              <a:t>‹#›</a:t>
            </a:fld>
            <a:endParaRPr lang="en-US"/>
          </a:p>
        </p:txBody>
      </p:sp>
    </p:spTree>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635000" y="4787900"/>
            <a:ext cx="2857500" cy="330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3644900" y="4787900"/>
            <a:ext cx="2857500" cy="330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3E77ACC9-63EC-6E42-8B72-B4776E0C3E64}" type="slidenum">
              <a:rPr lang="en-US"/>
              <a:pPr/>
              <a:t>‹#›</a:t>
            </a:fld>
            <a:endParaRPr lang="en-US"/>
          </a:p>
        </p:txBody>
      </p:sp>
    </p:spTree>
  </p:cSld>
  <p:clrMapOvr>
    <a:masterClrMapping/>
  </p:clrMapOvr>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F66B5E37-C31C-274B-AA32-AD87FF220A34}" type="slidenum">
              <a:rPr lang="en-US"/>
              <a:pPr/>
              <a:t>‹#›</a:t>
            </a:fld>
            <a:endParaRPr lang="en-US"/>
          </a:p>
        </p:txBody>
      </p:sp>
    </p:spTree>
  </p:cSld>
  <p:clrMapOvr>
    <a:masterClrMapping/>
  </p:clrMapOvr>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BD783843-17CC-144D-A0AF-3A5151A2E037}" type="slidenum">
              <a:rPr lang="en-US"/>
              <a:pPr/>
              <a:t>‹#›</a:t>
            </a:fld>
            <a:endParaRPr lang="en-US"/>
          </a:p>
        </p:txBody>
      </p:sp>
    </p:spTree>
  </p:cSld>
  <p:clrMapOvr>
    <a:masterClrMapping/>
  </p:clrMapOvr>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4210859A-CEAE-FA46-B7A9-633E847A39F8}" type="slidenum">
              <a:rPr lang="en-US"/>
              <a:pPr/>
              <a:t>‹#›</a:t>
            </a:fld>
            <a:endParaRPr lang="en-US"/>
          </a:p>
        </p:txBody>
      </p:sp>
    </p:spTree>
  </p:cSld>
  <p:clrMapOvr>
    <a:masterClrMapping/>
  </p:clrMapOvr>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815328DD-D9BE-E349-9B7B-B9D724C6F54B}" type="slidenum">
              <a:rPr lang="en-US"/>
              <a:pPr/>
              <a:t>‹#›</a:t>
            </a:fld>
            <a:endParaRPr lang="en-US"/>
          </a:p>
        </p:txBody>
      </p:sp>
    </p:spTree>
  </p:cSld>
  <p:clrMapOvr>
    <a:masterClrMapping/>
  </p:clrMapOvr>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4534370F-1D58-034A-9DE2-B59C2AD80AC8}" type="slidenum">
              <a:rPr lang="en-US"/>
              <a:pPr/>
              <a:t>‹#›</a:t>
            </a:fld>
            <a:endParaRPr lang="en-US"/>
          </a:p>
        </p:txBody>
      </p:sp>
    </p:spTree>
  </p:cSld>
  <p:clrMapOvr>
    <a:masterClrMapping/>
  </p:clrMapOv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1D89FAB6-0714-7343-A45B-7EC88646C5E3}" type="slidenum">
              <a:rPr lang="en-US"/>
              <a:pPr/>
              <a:t>‹#›</a:t>
            </a:fld>
            <a:endParaRPr lang="en-US"/>
          </a:p>
        </p:txBody>
      </p:sp>
    </p:spTree>
  </p:cSld>
  <p:clrMapOvr>
    <a:masterClrMapping/>
  </p:clrMapOv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5035550" y="1409700"/>
            <a:ext cx="1466850" cy="6680200"/>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35000" y="1409700"/>
            <a:ext cx="4248150" cy="6680200"/>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2E1494FD-1839-9A47-B4E4-74313D03EE8A}" type="slidenum">
              <a:rPr lang="en-US"/>
              <a:pPr/>
              <a:t>‹#›</a:t>
            </a:fld>
            <a:endParaRPr lang="en-US"/>
          </a:p>
        </p:txBody>
      </p:sp>
    </p:spTree>
  </p:cSld>
  <p:clrMapOvr>
    <a:masterClrMapping/>
  </p:clrMapOvr>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70A61214-F4D7-1E40-8389-10CF920FB76A}" type="slidenum">
              <a:rPr lang="en-US"/>
              <a:pPr/>
              <a:t>‹#›</a:t>
            </a:fld>
            <a:endParaRPr lang="en-US"/>
          </a:p>
        </p:txBody>
      </p:sp>
    </p:spTree>
  </p:cSld>
  <p:clrMapOvr>
    <a:masterClrMapping/>
  </p:clrMapOvr>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1B07101B-124A-7E40-BF5F-D499FDA16F23}" type="slidenum">
              <a:rPr lang="en-US"/>
              <a:pPr/>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9E006EF5-77F6-614D-8CE0-DE07BC69A989}" type="slidenum">
              <a:rPr lang="en-US"/>
              <a:pPr/>
              <a:t>‹#›</a:t>
            </a:fld>
            <a:endParaRPr lang="en-US"/>
          </a:p>
        </p:txBody>
      </p:sp>
    </p:spTree>
  </p:cSld>
  <p:clrMapOvr>
    <a:masterClrMapping/>
  </p:clrMapOvr>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4662E557-2CC7-5241-B77E-92EDD80D62AF}" type="slidenum">
              <a:rPr lang="en-US"/>
              <a:pPr/>
              <a:t>‹#›</a:t>
            </a:fld>
            <a:endParaRPr lang="en-US"/>
          </a:p>
        </p:txBody>
      </p:sp>
    </p:spTree>
  </p:cSld>
  <p:clrMapOvr>
    <a:masterClrMapping/>
  </p:clrMapOvr>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635000" y="4787900"/>
            <a:ext cx="2857500" cy="330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3644900" y="4787900"/>
            <a:ext cx="2857500" cy="330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C77BD767-9F25-774B-A042-6D767C43FCCB}" type="slidenum">
              <a:rPr lang="en-US"/>
              <a:pPr/>
              <a:t>‹#›</a:t>
            </a:fld>
            <a:endParaRPr lang="en-US"/>
          </a:p>
        </p:txBody>
      </p:sp>
    </p:spTree>
  </p:cSld>
  <p:clrMapOvr>
    <a:masterClrMapping/>
  </p:clrMapOvr>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15B32398-560E-5244-BC6F-FE9B7AC77A99}" type="slidenum">
              <a:rPr lang="en-US"/>
              <a:pPr/>
              <a:t>‹#›</a:t>
            </a:fld>
            <a:endParaRPr lang="en-US"/>
          </a:p>
        </p:txBody>
      </p:sp>
    </p:spTree>
  </p:cSld>
  <p:clrMapOvr>
    <a:masterClrMapping/>
  </p:clrMapOvr>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77AA5564-575F-DC47-9FB0-A5667B94F791}" type="slidenum">
              <a:rPr lang="en-US"/>
              <a:pPr/>
              <a:t>‹#›</a:t>
            </a:fld>
            <a:endParaRPr lang="en-US"/>
          </a:p>
        </p:txBody>
      </p:sp>
    </p:spTree>
  </p:cSld>
  <p:clrMapOvr>
    <a:masterClrMapping/>
  </p:clrMapOvr>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11EF77C7-00D1-804D-B831-8CC06C7647CF}" type="slidenum">
              <a:rPr lang="en-US"/>
              <a:pPr/>
              <a:t>‹#›</a:t>
            </a:fld>
            <a:endParaRPr lang="en-US"/>
          </a:p>
        </p:txBody>
      </p:sp>
    </p:spTree>
  </p:cSld>
  <p:clrMapOvr>
    <a:masterClrMapping/>
  </p:clrMapOvr>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405772E5-FC57-7146-9759-9BB8CFDC75AF}" type="slidenum">
              <a:rPr lang="en-US"/>
              <a:pPr/>
              <a:t>‹#›</a:t>
            </a:fld>
            <a:endParaRPr lang="en-US"/>
          </a:p>
        </p:txBody>
      </p:sp>
    </p:spTree>
  </p:cSld>
  <p:clrMapOvr>
    <a:masterClrMapping/>
  </p:clrMapOvr>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61D1BDC6-6663-1840-B667-A31BD55BF14F}" type="slidenum">
              <a:rPr lang="en-US"/>
              <a:pPr/>
              <a:t>‹#›</a:t>
            </a:fld>
            <a:endParaRPr lang="en-US"/>
          </a:p>
        </p:txBody>
      </p:sp>
    </p:spTree>
  </p:cSld>
  <p:clrMapOvr>
    <a:masterClrMapping/>
  </p:clrMapOvr>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5B2B795D-4B76-C643-96ED-DC5C3DB91F63}" type="slidenum">
              <a:rPr lang="en-US"/>
              <a:pPr/>
              <a:t>‹#›</a:t>
            </a:fld>
            <a:endParaRPr lang="en-US"/>
          </a:p>
        </p:txBody>
      </p:sp>
    </p:spTree>
  </p:cSld>
  <p:clrMapOvr>
    <a:masterClrMapping/>
  </p:clrMapOvr>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5035550" y="1409700"/>
            <a:ext cx="1466850" cy="6680200"/>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35000" y="1409700"/>
            <a:ext cx="4248150" cy="6680200"/>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6FD2A3E7-7223-D141-B25F-021AB1903785}" type="slidenum">
              <a:rPr lang="en-US"/>
              <a:pPr/>
              <a:t>‹#›</a:t>
            </a:fld>
            <a:endParaRPr lang="en-US"/>
          </a:p>
        </p:txBody>
      </p:sp>
    </p:spTree>
  </p:cSld>
  <p:clrMapOvr>
    <a:masterClrMapping/>
  </p:clrMapOvr>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974725" y="3030538"/>
            <a:ext cx="11055350" cy="2090737"/>
          </a:xfrm>
        </p:spPr>
        <p:txBody>
          <a:bodyPr/>
          <a:lstStyle/>
          <a:p>
            <a:r>
              <a:rPr lang="es-ES_tradnl" smtClean="0"/>
              <a:t>Clic para editar título</a:t>
            </a:r>
            <a:endParaRPr lang="es-ES"/>
          </a:p>
        </p:txBody>
      </p:sp>
      <p:sp>
        <p:nvSpPr>
          <p:cNvPr id="3" name="Subtítulo 2"/>
          <p:cNvSpPr>
            <a:spLocks noGrp="1"/>
          </p:cNvSpPr>
          <p:nvPr>
            <p:ph type="subTitle" idx="1" hasCustomPrompt="1"/>
          </p:nvPr>
        </p:nvSpPr>
        <p:spPr>
          <a:xfrm>
            <a:off x="1951038" y="5527675"/>
            <a:ext cx="9102725" cy="2492375"/>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_tradnl" smtClean="0"/>
              <a:t>Haga clic para modificar el estilo de subtítulo del patrón</a:t>
            </a:r>
            <a:endParaRPr lang="es-ES"/>
          </a:p>
        </p:txBody>
      </p:sp>
      <p:sp>
        <p:nvSpPr>
          <p:cNvPr id="4" name="Marcador de número de diapositiva 3"/>
          <p:cNvSpPr>
            <a:spLocks noGrp="1"/>
          </p:cNvSpPr>
          <p:nvPr>
            <p:ph type="sldNum" sz="quarter" idx="10"/>
          </p:nvPr>
        </p:nvSpPr>
        <p:spPr/>
        <p:txBody>
          <a:bodyPr/>
          <a:lstStyle>
            <a:lvl1pPr>
              <a:defRPr/>
            </a:lvl1pPr>
          </a:lstStyle>
          <a:p>
            <a:fld id="{A227F892-CAE5-B148-8405-7397B9058268}" type="slidenum">
              <a:rPr lang="en-US"/>
              <a:pPr/>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B3E641CA-637D-9D48-9C42-6A306959FF16}" type="slidenum">
              <a:rPr lang="en-US"/>
              <a:pPr/>
              <a:t>‹#›</a:t>
            </a:fld>
            <a:endParaRPr lang="en-US"/>
          </a:p>
        </p:txBody>
      </p:sp>
    </p:spTree>
  </p:cSld>
  <p:clrMapOvr>
    <a:masterClrMapping/>
  </p:clrMapOvr>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idx="1" hasCustomPrompt="1"/>
          </p:nvPr>
        </p:nvSpPr>
        <p:spPr>
          <a:xfrm>
            <a:off x="650875" y="2276475"/>
            <a:ext cx="11703050" cy="6435725"/>
          </a:xfrm>
          <a:prstGeom prst="rect">
            <a:avLst/>
          </a:prstGeom>
        </p:spPr>
        <p:txBody>
          <a:bodyPr vert="horz"/>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141C2278-1961-6445-9249-AE8780214536}" type="slidenum">
              <a:rPr lang="en-US"/>
              <a:pPr/>
              <a:t>‹#›</a:t>
            </a:fld>
            <a:endParaRPr lang="en-US"/>
          </a:p>
        </p:txBody>
      </p:sp>
    </p:spTree>
  </p:cSld>
  <p:clrMapOvr>
    <a:masterClrMapping/>
  </p:clrMapOvr>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027113" y="6267450"/>
            <a:ext cx="11053762" cy="1936750"/>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hasCustomPrompt="1"/>
          </p:nvPr>
        </p:nvSpPr>
        <p:spPr>
          <a:xfrm>
            <a:off x="1027113" y="4133850"/>
            <a:ext cx="11053762" cy="2133600"/>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_tradnl" smtClean="0"/>
              <a:t>Haga clic para modificar el estilo de texto del patrón</a:t>
            </a:r>
          </a:p>
        </p:txBody>
      </p:sp>
      <p:sp>
        <p:nvSpPr>
          <p:cNvPr id="4" name="Marcador de número de diapositiva 3"/>
          <p:cNvSpPr>
            <a:spLocks noGrp="1"/>
          </p:cNvSpPr>
          <p:nvPr>
            <p:ph type="sldNum" sz="quarter" idx="10"/>
          </p:nvPr>
        </p:nvSpPr>
        <p:spPr/>
        <p:txBody>
          <a:bodyPr/>
          <a:lstStyle>
            <a:lvl1pPr>
              <a:defRPr/>
            </a:lvl1pPr>
          </a:lstStyle>
          <a:p>
            <a:fld id="{B1B3548C-E547-A54F-98FE-FB2A3CDCC92B}" type="slidenum">
              <a:rPr lang="en-US"/>
              <a:pPr/>
              <a:t>‹#›</a:t>
            </a:fld>
            <a:endParaRPr lang="en-US"/>
          </a:p>
        </p:txBody>
      </p:sp>
    </p:spTree>
  </p:cSld>
  <p:clrMapOvr>
    <a:masterClrMapping/>
  </p:clrMapOvr>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contenido 2"/>
          <p:cNvSpPr>
            <a:spLocks noGrp="1"/>
          </p:cNvSpPr>
          <p:nvPr>
            <p:ph sz="half" idx="1" hasCustomPrompt="1"/>
          </p:nvPr>
        </p:nvSpPr>
        <p:spPr>
          <a:xfrm>
            <a:off x="650875" y="2276475"/>
            <a:ext cx="5775325" cy="64357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hasCustomPrompt="1"/>
          </p:nvPr>
        </p:nvSpPr>
        <p:spPr>
          <a:xfrm>
            <a:off x="6578600" y="2276475"/>
            <a:ext cx="5775325" cy="64357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número de diapositiva 4"/>
          <p:cNvSpPr>
            <a:spLocks noGrp="1"/>
          </p:cNvSpPr>
          <p:nvPr>
            <p:ph type="sldNum" sz="quarter" idx="10"/>
          </p:nvPr>
        </p:nvSpPr>
        <p:spPr/>
        <p:txBody>
          <a:bodyPr/>
          <a:lstStyle>
            <a:lvl1pPr>
              <a:defRPr/>
            </a:lvl1pPr>
          </a:lstStyle>
          <a:p>
            <a:fld id="{547D11CE-B9C5-A041-BE79-F25B2FEF5982}" type="slidenum">
              <a:rPr lang="en-US"/>
              <a:pPr/>
              <a:t>‹#›</a:t>
            </a:fld>
            <a:endParaRPr lang="en-US"/>
          </a:p>
        </p:txBody>
      </p:sp>
    </p:spTree>
  </p:cSld>
  <p:clrMapOvr>
    <a:masterClrMapping/>
  </p:clrMapOvr>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90525"/>
            <a:ext cx="11703050" cy="1625600"/>
          </a:xfrm>
        </p:spPr>
        <p:txBody>
          <a:bodyPr/>
          <a:lstStyle>
            <a:lvl1pPr>
              <a:defRPr/>
            </a:lvl1pPr>
          </a:lstStyle>
          <a:p>
            <a:r>
              <a:rPr lang="es-ES_tradnl" smtClean="0"/>
              <a:t>Clic para editar título</a:t>
            </a:r>
            <a:endParaRPr lang="es-ES"/>
          </a:p>
        </p:txBody>
      </p:sp>
      <p:sp>
        <p:nvSpPr>
          <p:cNvPr id="3" name="Marcador de texto 2"/>
          <p:cNvSpPr>
            <a:spLocks noGrp="1"/>
          </p:cNvSpPr>
          <p:nvPr>
            <p:ph type="body" idx="1" hasCustomPrompt="1"/>
          </p:nvPr>
        </p:nvSpPr>
        <p:spPr>
          <a:xfrm>
            <a:off x="650875" y="2182813"/>
            <a:ext cx="5745163" cy="909637"/>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hasCustomPrompt="1"/>
          </p:nvPr>
        </p:nvSpPr>
        <p:spPr>
          <a:xfrm>
            <a:off x="650875" y="3092450"/>
            <a:ext cx="5745163" cy="5619750"/>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hasCustomPrompt="1"/>
          </p:nvPr>
        </p:nvSpPr>
        <p:spPr>
          <a:xfrm>
            <a:off x="6605588" y="2182813"/>
            <a:ext cx="5748337" cy="909637"/>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hasCustomPrompt="1"/>
          </p:nvPr>
        </p:nvSpPr>
        <p:spPr>
          <a:xfrm>
            <a:off x="6605588" y="3092450"/>
            <a:ext cx="5748337" cy="5619750"/>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número de diapositiva 6"/>
          <p:cNvSpPr>
            <a:spLocks noGrp="1"/>
          </p:cNvSpPr>
          <p:nvPr>
            <p:ph type="sldNum" sz="quarter" idx="10"/>
          </p:nvPr>
        </p:nvSpPr>
        <p:spPr/>
        <p:txBody>
          <a:bodyPr/>
          <a:lstStyle>
            <a:lvl1pPr>
              <a:defRPr/>
            </a:lvl1pPr>
          </a:lstStyle>
          <a:p>
            <a:fld id="{73950BFA-2EC7-464F-97AF-205919AE17E3}" type="slidenum">
              <a:rPr lang="en-US"/>
              <a:pPr/>
              <a:t>‹#›</a:t>
            </a:fld>
            <a:endParaRPr lang="en-US"/>
          </a:p>
        </p:txBody>
      </p:sp>
    </p:spTree>
  </p:cSld>
  <p:clrMapOvr>
    <a:masterClrMapping/>
  </p:clrMapOvr>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número de diapositiva 2"/>
          <p:cNvSpPr>
            <a:spLocks noGrp="1"/>
          </p:cNvSpPr>
          <p:nvPr>
            <p:ph type="sldNum" sz="quarter" idx="10"/>
          </p:nvPr>
        </p:nvSpPr>
        <p:spPr/>
        <p:txBody>
          <a:bodyPr/>
          <a:lstStyle>
            <a:lvl1pPr>
              <a:defRPr/>
            </a:lvl1pPr>
          </a:lstStyle>
          <a:p>
            <a:fld id="{598D3E3B-E757-1848-89E1-9F774DF11740}" type="slidenum">
              <a:rPr lang="en-US"/>
              <a:pPr/>
              <a:t>‹#›</a:t>
            </a:fld>
            <a:endParaRPr lang="en-US"/>
          </a:p>
        </p:txBody>
      </p:sp>
    </p:spTree>
  </p:cSld>
  <p:clrMapOvr>
    <a:masterClrMapping/>
  </p:clrMapOvr>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0"/>
          </p:nvPr>
        </p:nvSpPr>
        <p:spPr/>
        <p:txBody>
          <a:bodyPr/>
          <a:lstStyle>
            <a:lvl1pPr>
              <a:defRPr/>
            </a:lvl1pPr>
          </a:lstStyle>
          <a:p>
            <a:fld id="{D5F5C12D-5BCC-594C-A713-39CE99627786}" type="slidenum">
              <a:rPr lang="en-US"/>
              <a:pPr/>
              <a:t>‹#›</a:t>
            </a:fld>
            <a:endParaRPr lang="en-US"/>
          </a:p>
        </p:txBody>
      </p:sp>
    </p:spTree>
  </p:cSld>
  <p:clrMapOvr>
    <a:masterClrMapping/>
  </p:clrMapOvr>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650875" y="388938"/>
            <a:ext cx="4278313" cy="1652587"/>
          </a:xfrm>
        </p:spPr>
        <p:txBody>
          <a:bodyPr anchor="b"/>
          <a:lstStyle>
            <a:lvl1pPr algn="l">
              <a:defRPr sz="2000" b="1"/>
            </a:lvl1pPr>
          </a:lstStyle>
          <a:p>
            <a:r>
              <a:rPr lang="es-ES_tradnl" smtClean="0"/>
              <a:t>Clic para editar título</a:t>
            </a:r>
            <a:endParaRPr lang="es-ES"/>
          </a:p>
        </p:txBody>
      </p:sp>
      <p:sp>
        <p:nvSpPr>
          <p:cNvPr id="3" name="Marcador de contenido 2"/>
          <p:cNvSpPr>
            <a:spLocks noGrp="1"/>
          </p:cNvSpPr>
          <p:nvPr>
            <p:ph idx="1" hasCustomPrompt="1"/>
          </p:nvPr>
        </p:nvSpPr>
        <p:spPr>
          <a:xfrm>
            <a:off x="5084763" y="388938"/>
            <a:ext cx="7269162" cy="8323262"/>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hasCustomPrompt="1"/>
          </p:nvPr>
        </p:nvSpPr>
        <p:spPr>
          <a:xfrm>
            <a:off x="650875" y="2041525"/>
            <a:ext cx="4278313" cy="6670675"/>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97CA7836-65CB-6843-B6E2-F479AB55F558}" type="slidenum">
              <a:rPr lang="en-US"/>
              <a:pPr/>
              <a:t>‹#›</a:t>
            </a:fld>
            <a:endParaRPr lang="en-US"/>
          </a:p>
        </p:txBody>
      </p:sp>
    </p:spTree>
  </p:cSld>
  <p:clrMapOvr>
    <a:masterClrMapping/>
  </p:clrMapOvr>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2549525" y="6827838"/>
            <a:ext cx="7802563" cy="806450"/>
          </a:xfrm>
        </p:spPr>
        <p:txBody>
          <a:bodyPr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2549525" y="871538"/>
            <a:ext cx="7802563" cy="5851525"/>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hasCustomPrompt="1"/>
          </p:nvPr>
        </p:nvSpPr>
        <p:spPr>
          <a:xfrm>
            <a:off x="2549525" y="7634288"/>
            <a:ext cx="7802563" cy="1144587"/>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número de diapositiva 4"/>
          <p:cNvSpPr>
            <a:spLocks noGrp="1"/>
          </p:cNvSpPr>
          <p:nvPr>
            <p:ph type="sldNum" sz="quarter" idx="10"/>
          </p:nvPr>
        </p:nvSpPr>
        <p:spPr/>
        <p:txBody>
          <a:bodyPr/>
          <a:lstStyle>
            <a:lvl1pPr>
              <a:defRPr/>
            </a:lvl1pPr>
          </a:lstStyle>
          <a:p>
            <a:fld id="{FEE56EDD-D916-5B4D-A64C-2942EA847D4B}" type="slidenum">
              <a:rPr lang="en-US"/>
              <a:pPr/>
              <a:t>‹#›</a:t>
            </a:fld>
            <a:endParaRPr lang="en-US"/>
          </a:p>
        </p:txBody>
      </p:sp>
    </p:spTree>
  </p:cSld>
  <p:clrMapOvr>
    <a:masterClrMapping/>
  </p:clrMapOvr>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50875" y="2276475"/>
            <a:ext cx="11703050" cy="6435725"/>
          </a:xfrm>
          <a:prstGeom prst="rect">
            <a:avLst/>
          </a:prstGeo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3505D22C-459E-D84F-B722-8B8B7B970EEE}" type="slidenum">
              <a:rPr lang="en-US"/>
              <a:pPr/>
              <a:t>‹#›</a:t>
            </a:fld>
            <a:endParaRPr lang="en-US"/>
          </a:p>
        </p:txBody>
      </p:sp>
    </p:spTree>
  </p:cSld>
  <p:clrMapOvr>
    <a:masterClrMapping/>
  </p:clrMapOvr>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428163" y="254000"/>
            <a:ext cx="2925762" cy="8458200"/>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hasCustomPrompt="1"/>
          </p:nvPr>
        </p:nvSpPr>
        <p:spPr>
          <a:xfrm>
            <a:off x="650875" y="254000"/>
            <a:ext cx="8624888" cy="8458200"/>
          </a:xfrm>
          <a:prstGeom prst="rect">
            <a:avLst/>
          </a:prstGeo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número de diapositiva 3"/>
          <p:cNvSpPr>
            <a:spLocks noGrp="1"/>
          </p:cNvSpPr>
          <p:nvPr>
            <p:ph type="sldNum" sz="quarter" idx="10"/>
          </p:nvPr>
        </p:nvSpPr>
        <p:spPr/>
        <p:txBody>
          <a:bodyPr/>
          <a:lstStyle>
            <a:lvl1pPr>
              <a:defRPr/>
            </a:lvl1pPr>
          </a:lstStyle>
          <a:p>
            <a:fld id="{5C0BE9E3-FC3A-064E-8FBB-EF614ADE2994}" type="slidenum">
              <a:rPr lang="en-US"/>
              <a:pPr/>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13" Type="http://schemas.openxmlformats.org/officeDocument/2006/relationships/image" Target="../media/image2.jpeg"/><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13" Type="http://schemas.openxmlformats.org/officeDocument/2006/relationships/image" Target="../media/image2.jpeg"/><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9.xml"/><Relationship Id="rId13" Type="http://schemas.openxmlformats.org/officeDocument/2006/relationships/image" Target="../media/image2.jpeg"/><Relationship Id="rId3" Type="http://schemas.openxmlformats.org/officeDocument/2006/relationships/slideLayout" Target="../slideLayouts/slideLayout124.xml"/><Relationship Id="rId7" Type="http://schemas.openxmlformats.org/officeDocument/2006/relationships/slideLayout" Target="../slideLayouts/slideLayout128.xml"/><Relationship Id="rId12" Type="http://schemas.openxmlformats.org/officeDocument/2006/relationships/theme" Target="../theme/theme12.xml"/><Relationship Id="rId2" Type="http://schemas.openxmlformats.org/officeDocument/2006/relationships/slideLayout" Target="../slideLayouts/slideLayout123.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0" Type="http://schemas.openxmlformats.org/officeDocument/2006/relationships/slideLayout" Target="../slideLayouts/slideLayout131.xml"/><Relationship Id="rId4" Type="http://schemas.openxmlformats.org/officeDocument/2006/relationships/slideLayout" Target="../slideLayouts/slideLayout125.xml"/><Relationship Id="rId9" Type="http://schemas.openxmlformats.org/officeDocument/2006/relationships/slideLayout" Target="../slideLayouts/slideLayout13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40.xml"/><Relationship Id="rId13" Type="http://schemas.openxmlformats.org/officeDocument/2006/relationships/image" Target="../media/image2.jpeg"/><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theme" Target="../theme/theme13.xml"/><Relationship Id="rId2" Type="http://schemas.openxmlformats.org/officeDocument/2006/relationships/slideLayout" Target="../slideLayouts/slideLayout134.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51.xml"/><Relationship Id="rId13" Type="http://schemas.openxmlformats.org/officeDocument/2006/relationships/image" Target="../media/image2.jpeg"/><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14.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2.jpe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2.jpe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2.jpe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image" Target="../media/image2.jpeg"/><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image" Target="../media/image2.jpeg"/><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image" Target="../media/image2.jpeg"/><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image" Target="../media/image2.jpeg"/><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body" idx="1"/>
          </p:nvPr>
        </p:nvSpPr>
        <p:spPr bwMode="auto">
          <a:xfrm>
            <a:off x="1270000" y="5029200"/>
            <a:ext cx="10464800" cy="1130300"/>
          </a:xfrm>
          <a:prstGeom prst="rect">
            <a:avLst/>
          </a:prstGeom>
          <a:noFill/>
          <a:ln>
            <a:noFill/>
          </a:ln>
          <a:effectLst/>
        </p:spPr>
        <p:txBody>
          <a:bodyPr vert="horz" wrap="square" lIns="50800" tIns="50800" rIns="50800" bIns="50800" numCol="1" anchor="t" anchorCtr="0" compatLnSpc="1"/>
          <a:lstStyle/>
          <a:p>
            <a:pPr lvl="0"/>
            <a:r>
              <a:rPr lang="en-US" dirty="0">
                <a:sym typeface="Gill Sans" charset="0"/>
              </a:rPr>
              <a:t>Click to edit Master text styles</a:t>
            </a:r>
          </a:p>
          <a:p>
            <a:pPr lvl="1"/>
            <a:r>
              <a:rPr lang="en-US" dirty="0">
                <a:sym typeface="Gill Sans" charset="0"/>
              </a:rPr>
              <a:t>Second level</a:t>
            </a:r>
          </a:p>
          <a:p>
            <a:pPr lvl="2"/>
            <a:r>
              <a:rPr lang="en-US" dirty="0">
                <a:sym typeface="Gill Sans" charset="0"/>
              </a:rPr>
              <a:t>Third level</a:t>
            </a:r>
          </a:p>
          <a:p>
            <a:pPr lvl="3"/>
            <a:r>
              <a:rPr lang="en-US" dirty="0">
                <a:sym typeface="Gill Sans" charset="0"/>
              </a:rPr>
              <a:t>Fourth level</a:t>
            </a:r>
          </a:p>
          <a:p>
            <a:pPr lvl="4"/>
            <a:r>
              <a:rPr lang="en-US" dirty="0">
                <a:sym typeface="Gill Sans" charset="0"/>
              </a:rPr>
              <a:t>Fifth level</a:t>
            </a:r>
          </a:p>
        </p:txBody>
      </p:sp>
      <p:sp>
        <p:nvSpPr>
          <p:cNvPr id="1026" name="Rectangle 2"/>
          <p:cNvSpPr>
            <a:spLocks noGrp="1" noChangeArrowheads="1"/>
          </p:cNvSpPr>
          <p:nvPr>
            <p:ph type="title"/>
          </p:nvPr>
        </p:nvSpPr>
        <p:spPr bwMode="auto">
          <a:xfrm>
            <a:off x="1270000" y="1638300"/>
            <a:ext cx="10464800" cy="3302000"/>
          </a:xfrm>
          <a:prstGeom prst="rect">
            <a:avLst/>
          </a:prstGeom>
          <a:noFill/>
          <a:ln>
            <a:noFill/>
          </a:ln>
          <a:effectLst/>
        </p:spPr>
        <p:txBody>
          <a:bodyPr vert="horz" wrap="square" lIns="50800" tIns="50800" rIns="50800" bIns="50800" numCol="1" anchor="b" anchorCtr="0" compatLnSpc="1"/>
          <a:lstStyle/>
          <a:p>
            <a:pPr lvl="0"/>
            <a:r>
              <a:rPr lang="en-US">
                <a:sym typeface="Gill Sans" charset="0"/>
              </a:rPr>
              <a:t>Click to edit Master title style</a:t>
            </a:r>
          </a:p>
        </p:txBody>
      </p:sp>
      <p:sp>
        <p:nvSpPr>
          <p:cNvPr id="1027" name="Text Box 3"/>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bg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A2B828A7-8F7D-7E4F-82AB-1EF985CA4D60}"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iming>
    <p:tnLst>
      <p:par>
        <p:cTn id="1" dur="indefinite" restart="never" nodeType="tmRoot"/>
      </p:par>
    </p:tnLst>
  </p:timing>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algn="ctr" rtl="0" fontAlgn="base">
        <a:spcBef>
          <a:spcPct val="0"/>
        </a:spcBef>
        <a:spcAft>
          <a:spcPct val="0"/>
        </a:spcAft>
        <a:defRPr sz="3600">
          <a:solidFill>
            <a:schemeClr val="tx1"/>
          </a:solidFill>
          <a:latin typeface="+mn-lt"/>
          <a:ea typeface="+mn-ea"/>
          <a:cs typeface="+mn-cs"/>
          <a:sym typeface="Gill Sans" charset="0"/>
        </a:defRPr>
      </a:lvl1pPr>
      <a:lvl2pPr algn="ctr" rtl="0" fontAlgn="base">
        <a:spcBef>
          <a:spcPct val="0"/>
        </a:spcBef>
        <a:spcAft>
          <a:spcPct val="0"/>
        </a:spcAft>
        <a:defRPr sz="3600">
          <a:solidFill>
            <a:schemeClr val="tx1"/>
          </a:solidFill>
          <a:latin typeface="+mn-lt"/>
          <a:ea typeface="+mn-ea"/>
          <a:cs typeface="+mn-cs"/>
          <a:sym typeface="Gill Sans" charset="0"/>
        </a:defRPr>
      </a:lvl2pPr>
      <a:lvl3pPr algn="ctr" rtl="0" fontAlgn="base">
        <a:spcBef>
          <a:spcPct val="0"/>
        </a:spcBef>
        <a:spcAft>
          <a:spcPct val="0"/>
        </a:spcAft>
        <a:defRPr sz="3600">
          <a:solidFill>
            <a:schemeClr val="tx1"/>
          </a:solidFill>
          <a:latin typeface="+mn-lt"/>
          <a:ea typeface="+mn-ea"/>
          <a:cs typeface="+mn-cs"/>
          <a:sym typeface="Gill Sans" charset="0"/>
        </a:defRPr>
      </a:lvl3pPr>
      <a:lvl4pPr algn="ctr" rtl="0" fontAlgn="base">
        <a:spcBef>
          <a:spcPct val="0"/>
        </a:spcBef>
        <a:spcAft>
          <a:spcPct val="0"/>
        </a:spcAft>
        <a:defRPr sz="3600">
          <a:solidFill>
            <a:schemeClr val="tx1"/>
          </a:solidFill>
          <a:latin typeface="+mn-lt"/>
          <a:ea typeface="+mn-ea"/>
          <a:cs typeface="+mn-cs"/>
          <a:sym typeface="Gill Sans" charset="0"/>
        </a:defRPr>
      </a:lvl4pPr>
      <a:lvl5pPr algn="ctr" rtl="0" fontAlgn="base">
        <a:spcBef>
          <a:spcPct val="0"/>
        </a:spcBef>
        <a:spcAft>
          <a:spcPct val="0"/>
        </a:spcAft>
        <a:defRPr sz="3600">
          <a:solidFill>
            <a:schemeClr val="tx1"/>
          </a:solidFill>
          <a:latin typeface="+mn-lt"/>
          <a:ea typeface="+mn-ea"/>
          <a:cs typeface="+mn-cs"/>
          <a:sym typeface="Gill Sans" charset="0"/>
        </a:defRPr>
      </a:lvl5pPr>
      <a:lvl6pPr marL="457200" algn="ctr" rtl="0" fontAlgn="base">
        <a:spcBef>
          <a:spcPct val="0"/>
        </a:spcBef>
        <a:spcAft>
          <a:spcPct val="0"/>
        </a:spcAft>
        <a:defRPr sz="3600">
          <a:solidFill>
            <a:schemeClr val="tx1"/>
          </a:solidFill>
          <a:latin typeface="+mn-lt"/>
          <a:ea typeface="+mn-ea"/>
          <a:cs typeface="+mn-cs"/>
          <a:sym typeface="Gill Sans" charset="0"/>
        </a:defRPr>
      </a:lvl6pPr>
      <a:lvl7pPr marL="914400" algn="ctr" rtl="0" fontAlgn="base">
        <a:spcBef>
          <a:spcPct val="0"/>
        </a:spcBef>
        <a:spcAft>
          <a:spcPct val="0"/>
        </a:spcAft>
        <a:defRPr sz="3600">
          <a:solidFill>
            <a:schemeClr val="tx1"/>
          </a:solidFill>
          <a:latin typeface="+mn-lt"/>
          <a:ea typeface="+mn-ea"/>
          <a:cs typeface="+mn-cs"/>
          <a:sym typeface="Gill Sans" charset="0"/>
        </a:defRPr>
      </a:lvl7pPr>
      <a:lvl8pPr marL="1371600" algn="ctr" rtl="0" fontAlgn="base">
        <a:spcBef>
          <a:spcPct val="0"/>
        </a:spcBef>
        <a:spcAft>
          <a:spcPct val="0"/>
        </a:spcAft>
        <a:defRPr sz="3600">
          <a:solidFill>
            <a:schemeClr val="tx1"/>
          </a:solidFill>
          <a:latin typeface="+mn-lt"/>
          <a:ea typeface="+mn-ea"/>
          <a:cs typeface="+mn-cs"/>
          <a:sym typeface="Gill Sans" charset="0"/>
        </a:defRPr>
      </a:lvl8pPr>
      <a:lvl9pPr marL="1828800" algn="ctr" rtl="0" fontAlgn="base">
        <a:spcBef>
          <a:spcPct val="0"/>
        </a:spcBef>
        <a:spcAft>
          <a:spcPct val="0"/>
        </a:spcAft>
        <a:defRPr sz="36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41" name="Text Box 1"/>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E9A416D9-4A1A-7142-8E5B-2B5ED18D229A}"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ransition/>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marL="8890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1pPr>
      <a:lvl2pPr marL="13335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2pPr>
      <a:lvl3pPr marL="17780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3pPr>
      <a:lvl4pPr marL="22225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4pPr>
      <a:lvl5pPr marL="26670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5pPr>
      <a:lvl6pPr marL="31242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6pPr>
      <a:lvl7pPr marL="35814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7pPr>
      <a:lvl8pPr marL="40386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8pPr>
      <a:lvl9pPr marL="44958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1265" name="Rectangle 1"/>
          <p:cNvSpPr>
            <a:spLocks noGrp="1" noChangeArrowheads="1"/>
          </p:cNvSpPr>
          <p:nvPr>
            <p:ph type="title"/>
          </p:nvPr>
        </p:nvSpPr>
        <p:spPr bwMode="auto">
          <a:xfrm>
            <a:off x="1270000" y="254000"/>
            <a:ext cx="10464800" cy="24384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title style</a:t>
            </a:r>
          </a:p>
        </p:txBody>
      </p:sp>
      <p:sp>
        <p:nvSpPr>
          <p:cNvPr id="11266" name="Rectangle 2"/>
          <p:cNvSpPr>
            <a:spLocks noGrp="1" noChangeArrowheads="1"/>
          </p:cNvSpPr>
          <p:nvPr>
            <p:ph type="body" idx="1"/>
          </p:nvPr>
        </p:nvSpPr>
        <p:spPr bwMode="auto">
          <a:xfrm>
            <a:off x="1270000" y="2768600"/>
            <a:ext cx="5041900" cy="57150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
        <p:nvSpPr>
          <p:cNvPr id="11267" name="Text Box 3"/>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0F9CB362-14DA-D74E-8000-62DC73A9C6B7}"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ransition/>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marL="760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1pPr>
      <a:lvl2pPr marL="12052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649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3pPr>
      <a:lvl4pPr marL="20942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538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9959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6pPr>
      <a:lvl7pPr marL="34531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9103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8pPr>
      <a:lvl9pPr marL="43675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bwMode="auto">
          <a:xfrm>
            <a:off x="1270000" y="254000"/>
            <a:ext cx="10464800" cy="24384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title style</a:t>
            </a:r>
          </a:p>
        </p:txBody>
      </p:sp>
      <p:sp>
        <p:nvSpPr>
          <p:cNvPr id="12290" name="Rectangle 2"/>
          <p:cNvSpPr>
            <a:spLocks noGrp="1" noChangeArrowheads="1"/>
          </p:cNvSpPr>
          <p:nvPr>
            <p:ph type="body" idx="1"/>
          </p:nvPr>
        </p:nvSpPr>
        <p:spPr bwMode="auto">
          <a:xfrm>
            <a:off x="1270000" y="2768600"/>
            <a:ext cx="10464800" cy="5715000"/>
          </a:xfrm>
          <a:prstGeom prst="rect">
            <a:avLst/>
          </a:prstGeom>
          <a:noFill/>
          <a:ln>
            <a:noFill/>
          </a:ln>
          <a:effectLst/>
        </p:spPr>
        <p:txBody>
          <a:bodyPr vert="horz" wrap="square" lIns="50800" tIns="50800" rIns="50800" bIns="50800" numCol="1" anchor="t" anchorCtr="0" compatLnSpc="1"/>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
        <p:nvSpPr>
          <p:cNvPr id="12291" name="Text Box 3"/>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0996CC8F-9ED3-F443-8878-3C15B122A3A4}"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ransition/>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marL="760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1pPr>
      <a:lvl2pPr marL="12052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649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3pPr>
      <a:lvl4pPr marL="20942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538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9959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6pPr>
      <a:lvl7pPr marL="34531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9103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8pPr>
      <a:lvl9pPr marL="43675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3313" name="Rectangle 1"/>
          <p:cNvSpPr>
            <a:spLocks noGrp="1" noChangeArrowheads="1"/>
          </p:cNvSpPr>
          <p:nvPr>
            <p:ph type="title"/>
          </p:nvPr>
        </p:nvSpPr>
        <p:spPr bwMode="auto">
          <a:xfrm>
            <a:off x="1270000" y="254000"/>
            <a:ext cx="10464800" cy="24384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title style</a:t>
            </a:r>
          </a:p>
        </p:txBody>
      </p:sp>
      <p:sp>
        <p:nvSpPr>
          <p:cNvPr id="13314" name="Rectangle 2"/>
          <p:cNvSpPr>
            <a:spLocks noGrp="1" noChangeArrowheads="1"/>
          </p:cNvSpPr>
          <p:nvPr>
            <p:ph type="body" idx="1"/>
          </p:nvPr>
        </p:nvSpPr>
        <p:spPr bwMode="auto">
          <a:xfrm>
            <a:off x="7772400" y="2768600"/>
            <a:ext cx="3962400" cy="57150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
        <p:nvSpPr>
          <p:cNvPr id="13315" name="Text Box 3"/>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E1C009AD-FBB9-154B-A8DC-FFA1EF64CEFD}"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ransition/>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marL="760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1pPr>
      <a:lvl2pPr marL="12052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649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3pPr>
      <a:lvl4pPr marL="20942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538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9959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6pPr>
      <a:lvl7pPr marL="34531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9103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8pPr>
      <a:lvl9pPr marL="43675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4337" name="Rectangle 1"/>
          <p:cNvSpPr>
            <a:spLocks noGrp="1" noChangeArrowheads="1"/>
          </p:cNvSpPr>
          <p:nvPr>
            <p:ph type="title"/>
          </p:nvPr>
        </p:nvSpPr>
        <p:spPr bwMode="auto">
          <a:xfrm>
            <a:off x="1270000" y="254000"/>
            <a:ext cx="10464800" cy="24384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title style</a:t>
            </a:r>
          </a:p>
        </p:txBody>
      </p:sp>
      <p:sp>
        <p:nvSpPr>
          <p:cNvPr id="14338" name="Rectangle 2"/>
          <p:cNvSpPr>
            <a:spLocks noGrp="1" noChangeArrowheads="1"/>
          </p:cNvSpPr>
          <p:nvPr>
            <p:ph type="body" idx="1"/>
          </p:nvPr>
        </p:nvSpPr>
        <p:spPr bwMode="auto">
          <a:xfrm>
            <a:off x="1270000" y="2768600"/>
            <a:ext cx="5041900" cy="57150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
        <p:nvSpPr>
          <p:cNvPr id="14339" name="Text Box 3"/>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42A53C2E-CB37-C84C-AD75-E885A136BA6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ransition/>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marL="760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1pPr>
      <a:lvl2pPr marL="12052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649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3pPr>
      <a:lvl4pPr marL="20942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5387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9959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6pPr>
      <a:lvl7pPr marL="34531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9103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8pPr>
      <a:lvl9pPr marL="4367530" indent="-494030" algn="l" rtl="0" fontAlgn="base">
        <a:spcBef>
          <a:spcPts val="3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2049" name="Rectangle 1"/>
          <p:cNvSpPr>
            <a:spLocks noGrp="1" noChangeArrowheads="1"/>
          </p:cNvSpPr>
          <p:nvPr>
            <p:ph type="title"/>
          </p:nvPr>
        </p:nvSpPr>
        <p:spPr bwMode="auto">
          <a:xfrm>
            <a:off x="1270000" y="254000"/>
            <a:ext cx="10464800" cy="24384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title style</a:t>
            </a:r>
          </a:p>
        </p:txBody>
      </p:sp>
      <p:sp>
        <p:nvSpPr>
          <p:cNvPr id="2050" name="Rectangle 2"/>
          <p:cNvSpPr>
            <a:spLocks noGrp="1" noChangeArrowheads="1"/>
          </p:cNvSpPr>
          <p:nvPr>
            <p:ph type="body" idx="1"/>
          </p:nvPr>
        </p:nvSpPr>
        <p:spPr bwMode="auto">
          <a:xfrm>
            <a:off x="1270000" y="2768600"/>
            <a:ext cx="10464800" cy="57150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
        <p:nvSpPr>
          <p:cNvPr id="2051" name="Text Box 3"/>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A2F23357-59BD-9845-89AD-43483B1FE54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marL="8382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1pPr>
      <a:lvl2pPr marL="12827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2pPr>
      <a:lvl3pPr marL="17272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3pPr>
      <a:lvl4pPr marL="21717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4pPr>
      <a:lvl5pPr marL="26162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5pPr>
      <a:lvl6pPr marL="30734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6pPr>
      <a:lvl7pPr marL="35306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7pPr>
      <a:lvl8pPr marL="39878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8pPr>
      <a:lvl9pPr marL="44450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3073" name="Rectangle 1"/>
          <p:cNvSpPr>
            <a:spLocks noGrp="1" noChangeArrowheads="1"/>
          </p:cNvSpPr>
          <p:nvPr>
            <p:ph type="title"/>
          </p:nvPr>
        </p:nvSpPr>
        <p:spPr bwMode="auto">
          <a:xfrm>
            <a:off x="1270000" y="2971800"/>
            <a:ext cx="10464800" cy="38100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title style</a:t>
            </a:r>
          </a:p>
        </p:txBody>
      </p:sp>
      <p:sp>
        <p:nvSpPr>
          <p:cNvPr id="3074" name="Text Box 2"/>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6417487B-7D3F-7E44-A77B-BEFDABFDDE2D}"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algn="ctr" rtl="0" fontAlgn="base">
        <a:spcBef>
          <a:spcPct val="0"/>
        </a:spcBef>
        <a:spcAft>
          <a:spcPct val="0"/>
        </a:spcAft>
        <a:defRPr sz="3600">
          <a:solidFill>
            <a:schemeClr val="tx1"/>
          </a:solidFill>
          <a:latin typeface="+mn-lt"/>
          <a:ea typeface="+mn-ea"/>
          <a:cs typeface="+mn-cs"/>
          <a:sym typeface="Gill Sans" charset="0"/>
        </a:defRPr>
      </a:lvl1pPr>
      <a:lvl2pPr algn="ctr" rtl="0" fontAlgn="base">
        <a:spcBef>
          <a:spcPct val="0"/>
        </a:spcBef>
        <a:spcAft>
          <a:spcPct val="0"/>
        </a:spcAft>
        <a:defRPr sz="3600">
          <a:solidFill>
            <a:schemeClr val="tx1"/>
          </a:solidFill>
          <a:latin typeface="+mn-lt"/>
          <a:ea typeface="+mn-ea"/>
          <a:cs typeface="+mn-cs"/>
          <a:sym typeface="Gill Sans" charset="0"/>
        </a:defRPr>
      </a:lvl2pPr>
      <a:lvl3pPr algn="ctr" rtl="0" fontAlgn="base">
        <a:spcBef>
          <a:spcPct val="0"/>
        </a:spcBef>
        <a:spcAft>
          <a:spcPct val="0"/>
        </a:spcAft>
        <a:defRPr sz="3600">
          <a:solidFill>
            <a:schemeClr val="tx1"/>
          </a:solidFill>
          <a:latin typeface="+mn-lt"/>
          <a:ea typeface="+mn-ea"/>
          <a:cs typeface="+mn-cs"/>
          <a:sym typeface="Gill Sans" charset="0"/>
        </a:defRPr>
      </a:lvl3pPr>
      <a:lvl4pPr algn="ctr" rtl="0" fontAlgn="base">
        <a:spcBef>
          <a:spcPct val="0"/>
        </a:spcBef>
        <a:spcAft>
          <a:spcPct val="0"/>
        </a:spcAft>
        <a:defRPr sz="3600">
          <a:solidFill>
            <a:schemeClr val="tx1"/>
          </a:solidFill>
          <a:latin typeface="+mn-lt"/>
          <a:ea typeface="+mn-ea"/>
          <a:cs typeface="+mn-cs"/>
          <a:sym typeface="Gill Sans" charset="0"/>
        </a:defRPr>
      </a:lvl4pPr>
      <a:lvl5pPr algn="ctr" rtl="0" fontAlgn="base">
        <a:spcBef>
          <a:spcPct val="0"/>
        </a:spcBef>
        <a:spcAft>
          <a:spcPct val="0"/>
        </a:spcAft>
        <a:defRPr sz="3600">
          <a:solidFill>
            <a:schemeClr val="tx1"/>
          </a:solidFill>
          <a:latin typeface="+mn-lt"/>
          <a:ea typeface="+mn-ea"/>
          <a:cs typeface="+mn-cs"/>
          <a:sym typeface="Gill Sans" charset="0"/>
        </a:defRPr>
      </a:lvl5pPr>
      <a:lvl6pPr marL="457200" algn="ctr" rtl="0" fontAlgn="base">
        <a:spcBef>
          <a:spcPct val="0"/>
        </a:spcBef>
        <a:spcAft>
          <a:spcPct val="0"/>
        </a:spcAft>
        <a:defRPr sz="3600">
          <a:solidFill>
            <a:schemeClr val="tx1"/>
          </a:solidFill>
          <a:latin typeface="+mn-lt"/>
          <a:ea typeface="+mn-ea"/>
          <a:cs typeface="+mn-cs"/>
          <a:sym typeface="Gill Sans" charset="0"/>
        </a:defRPr>
      </a:lvl6pPr>
      <a:lvl7pPr marL="914400" algn="ctr" rtl="0" fontAlgn="base">
        <a:spcBef>
          <a:spcPct val="0"/>
        </a:spcBef>
        <a:spcAft>
          <a:spcPct val="0"/>
        </a:spcAft>
        <a:defRPr sz="3600">
          <a:solidFill>
            <a:schemeClr val="tx1"/>
          </a:solidFill>
          <a:latin typeface="+mn-lt"/>
          <a:ea typeface="+mn-ea"/>
          <a:cs typeface="+mn-cs"/>
          <a:sym typeface="Gill Sans" charset="0"/>
        </a:defRPr>
      </a:lvl7pPr>
      <a:lvl8pPr marL="1371600" algn="ctr" rtl="0" fontAlgn="base">
        <a:spcBef>
          <a:spcPct val="0"/>
        </a:spcBef>
        <a:spcAft>
          <a:spcPct val="0"/>
        </a:spcAft>
        <a:defRPr sz="3600">
          <a:solidFill>
            <a:schemeClr val="tx1"/>
          </a:solidFill>
          <a:latin typeface="+mn-lt"/>
          <a:ea typeface="+mn-ea"/>
          <a:cs typeface="+mn-cs"/>
          <a:sym typeface="Gill Sans" charset="0"/>
        </a:defRPr>
      </a:lvl8pPr>
      <a:lvl9pPr marL="1828800" algn="ctr" rtl="0" fontAlgn="base">
        <a:spcBef>
          <a:spcPct val="0"/>
        </a:spcBef>
        <a:spcAft>
          <a:spcPct val="0"/>
        </a:spcAft>
        <a:defRPr sz="36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4097" name="Rectangle 1"/>
          <p:cNvSpPr>
            <a:spLocks noGrp="1" noChangeArrowheads="1"/>
          </p:cNvSpPr>
          <p:nvPr>
            <p:ph type="body" idx="1"/>
          </p:nvPr>
        </p:nvSpPr>
        <p:spPr bwMode="auto">
          <a:xfrm>
            <a:off x="1270000" y="1270000"/>
            <a:ext cx="10464800" cy="72136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
        <p:nvSpPr>
          <p:cNvPr id="4098" name="Text Box 2"/>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C08D67C8-F3D0-2949-B4AA-889E450A3CA2}"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marL="838200" indent="-571500" algn="l" rtl="0" fontAlgn="base">
        <a:spcBef>
          <a:spcPts val="4800"/>
        </a:spcBef>
        <a:spcAft>
          <a:spcPct val="0"/>
        </a:spcAft>
        <a:buSzPct val="171000"/>
        <a:buFont typeface="Gill Sans" charset="0"/>
        <a:buChar char="•"/>
        <a:defRPr sz="4200">
          <a:solidFill>
            <a:schemeClr val="tx1"/>
          </a:solidFill>
          <a:latin typeface="+mn-lt"/>
          <a:ea typeface="+mn-ea"/>
          <a:cs typeface="+mn-cs"/>
          <a:sym typeface="Gill Sans" charset="0"/>
        </a:defRPr>
      </a:lvl1pPr>
      <a:lvl2pPr marL="1282700" indent="-571500" algn="l" rtl="0" fontAlgn="base">
        <a:spcBef>
          <a:spcPts val="4800"/>
        </a:spcBef>
        <a:spcAft>
          <a:spcPct val="0"/>
        </a:spcAft>
        <a:buSzPct val="171000"/>
        <a:buFont typeface="Gill Sans" charset="0"/>
        <a:buChar char="•"/>
        <a:defRPr sz="4200">
          <a:solidFill>
            <a:schemeClr val="tx1"/>
          </a:solidFill>
          <a:latin typeface="+mn-lt"/>
          <a:ea typeface="+mn-ea"/>
          <a:cs typeface="+mn-cs"/>
          <a:sym typeface="Gill Sans" charset="0"/>
        </a:defRPr>
      </a:lvl2pPr>
      <a:lvl3pPr marL="1727200" indent="-571500" algn="l" rtl="0" fontAlgn="base">
        <a:spcBef>
          <a:spcPts val="4800"/>
        </a:spcBef>
        <a:spcAft>
          <a:spcPct val="0"/>
        </a:spcAft>
        <a:buSzPct val="171000"/>
        <a:buFont typeface="Gill Sans" charset="0"/>
        <a:buChar char="•"/>
        <a:defRPr sz="4200">
          <a:solidFill>
            <a:schemeClr val="tx1"/>
          </a:solidFill>
          <a:latin typeface="+mn-lt"/>
          <a:ea typeface="+mn-ea"/>
          <a:cs typeface="+mn-cs"/>
          <a:sym typeface="Gill Sans" charset="0"/>
        </a:defRPr>
      </a:lvl3pPr>
      <a:lvl4pPr marL="2171700" indent="-571500" algn="l" rtl="0" fontAlgn="base">
        <a:spcBef>
          <a:spcPts val="4800"/>
        </a:spcBef>
        <a:spcAft>
          <a:spcPct val="0"/>
        </a:spcAft>
        <a:buSzPct val="171000"/>
        <a:buFont typeface="Gill Sans" charset="0"/>
        <a:buChar char="•"/>
        <a:defRPr sz="4200">
          <a:solidFill>
            <a:schemeClr val="tx1"/>
          </a:solidFill>
          <a:latin typeface="+mn-lt"/>
          <a:ea typeface="+mn-ea"/>
          <a:cs typeface="+mn-cs"/>
          <a:sym typeface="Gill Sans" charset="0"/>
        </a:defRPr>
      </a:lvl4pPr>
      <a:lvl5pPr marL="2616200" indent="-571500" algn="l" rtl="0" fontAlgn="base">
        <a:spcBef>
          <a:spcPts val="4800"/>
        </a:spcBef>
        <a:spcAft>
          <a:spcPct val="0"/>
        </a:spcAft>
        <a:buSzPct val="171000"/>
        <a:buFont typeface="Gill Sans" charset="0"/>
        <a:buChar char="•"/>
        <a:defRPr sz="4200">
          <a:solidFill>
            <a:schemeClr val="tx1"/>
          </a:solidFill>
          <a:latin typeface="+mn-lt"/>
          <a:ea typeface="+mn-ea"/>
          <a:cs typeface="+mn-cs"/>
          <a:sym typeface="Gill Sans" charset="0"/>
        </a:defRPr>
      </a:lvl5pPr>
      <a:lvl6pPr marL="3073400" indent="-571500" algn="l" rtl="0" fontAlgn="base">
        <a:spcBef>
          <a:spcPts val="4800"/>
        </a:spcBef>
        <a:spcAft>
          <a:spcPct val="0"/>
        </a:spcAft>
        <a:buSzPct val="171000"/>
        <a:buFont typeface="Gill Sans" charset="0"/>
        <a:buChar char="•"/>
        <a:defRPr sz="4200">
          <a:solidFill>
            <a:schemeClr val="tx1"/>
          </a:solidFill>
          <a:latin typeface="+mn-lt"/>
          <a:ea typeface="+mn-ea"/>
          <a:cs typeface="+mn-cs"/>
          <a:sym typeface="Gill Sans" charset="0"/>
        </a:defRPr>
      </a:lvl6pPr>
      <a:lvl7pPr marL="3530600" indent="-571500" algn="l" rtl="0" fontAlgn="base">
        <a:spcBef>
          <a:spcPts val="4800"/>
        </a:spcBef>
        <a:spcAft>
          <a:spcPct val="0"/>
        </a:spcAft>
        <a:buSzPct val="171000"/>
        <a:buFont typeface="Gill Sans" charset="0"/>
        <a:buChar char="•"/>
        <a:defRPr sz="4200">
          <a:solidFill>
            <a:schemeClr val="tx1"/>
          </a:solidFill>
          <a:latin typeface="+mn-lt"/>
          <a:ea typeface="+mn-ea"/>
          <a:cs typeface="+mn-cs"/>
          <a:sym typeface="Gill Sans" charset="0"/>
        </a:defRPr>
      </a:lvl7pPr>
      <a:lvl8pPr marL="3987800" indent="-571500" algn="l" rtl="0" fontAlgn="base">
        <a:spcBef>
          <a:spcPts val="4800"/>
        </a:spcBef>
        <a:spcAft>
          <a:spcPct val="0"/>
        </a:spcAft>
        <a:buSzPct val="171000"/>
        <a:buFont typeface="Gill Sans" charset="0"/>
        <a:buChar char="•"/>
        <a:defRPr sz="4200">
          <a:solidFill>
            <a:schemeClr val="tx1"/>
          </a:solidFill>
          <a:latin typeface="+mn-lt"/>
          <a:ea typeface="+mn-ea"/>
          <a:cs typeface="+mn-cs"/>
          <a:sym typeface="Gill Sans" charset="0"/>
        </a:defRPr>
      </a:lvl8pPr>
      <a:lvl9pPr marL="4445000" indent="-571500" algn="l" rtl="0" fontAlgn="base">
        <a:spcBef>
          <a:spcPts val="4800"/>
        </a:spcBef>
        <a:spcAft>
          <a:spcPct val="0"/>
        </a:spcAft>
        <a:buSzPct val="171000"/>
        <a:buFont typeface="Gill Sans" charset="0"/>
        <a:buChar char="•"/>
        <a:defRPr sz="42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5121" name="Rectangle 1"/>
          <p:cNvSpPr>
            <a:spLocks noGrp="1" noChangeArrowheads="1"/>
          </p:cNvSpPr>
          <p:nvPr>
            <p:ph type="title"/>
          </p:nvPr>
        </p:nvSpPr>
        <p:spPr bwMode="auto">
          <a:xfrm>
            <a:off x="1270000" y="7366000"/>
            <a:ext cx="10464800" cy="17018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title style</a:t>
            </a:r>
          </a:p>
        </p:txBody>
      </p:sp>
      <p:sp>
        <p:nvSpPr>
          <p:cNvPr id="5122" name="Text Box 2"/>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DB762FD1-F8E4-F148-B40D-20C334FD1DF4}"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ransition/>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algn="ctr" rtl="0" fontAlgn="base">
        <a:spcBef>
          <a:spcPct val="0"/>
        </a:spcBef>
        <a:spcAft>
          <a:spcPct val="0"/>
        </a:spcAft>
        <a:defRPr sz="3600">
          <a:solidFill>
            <a:schemeClr val="tx1"/>
          </a:solidFill>
          <a:latin typeface="+mn-lt"/>
          <a:ea typeface="+mn-ea"/>
          <a:cs typeface="+mn-cs"/>
          <a:sym typeface="Gill Sans" charset="0"/>
        </a:defRPr>
      </a:lvl1pPr>
      <a:lvl2pPr algn="ctr" rtl="0" fontAlgn="base">
        <a:spcBef>
          <a:spcPct val="0"/>
        </a:spcBef>
        <a:spcAft>
          <a:spcPct val="0"/>
        </a:spcAft>
        <a:defRPr sz="3600">
          <a:solidFill>
            <a:schemeClr val="tx1"/>
          </a:solidFill>
          <a:latin typeface="+mn-lt"/>
          <a:ea typeface="+mn-ea"/>
          <a:cs typeface="+mn-cs"/>
          <a:sym typeface="Gill Sans" charset="0"/>
        </a:defRPr>
      </a:lvl2pPr>
      <a:lvl3pPr algn="ctr" rtl="0" fontAlgn="base">
        <a:spcBef>
          <a:spcPct val="0"/>
        </a:spcBef>
        <a:spcAft>
          <a:spcPct val="0"/>
        </a:spcAft>
        <a:defRPr sz="3600">
          <a:solidFill>
            <a:schemeClr val="tx1"/>
          </a:solidFill>
          <a:latin typeface="+mn-lt"/>
          <a:ea typeface="+mn-ea"/>
          <a:cs typeface="+mn-cs"/>
          <a:sym typeface="Gill Sans" charset="0"/>
        </a:defRPr>
      </a:lvl3pPr>
      <a:lvl4pPr algn="ctr" rtl="0" fontAlgn="base">
        <a:spcBef>
          <a:spcPct val="0"/>
        </a:spcBef>
        <a:spcAft>
          <a:spcPct val="0"/>
        </a:spcAft>
        <a:defRPr sz="3600">
          <a:solidFill>
            <a:schemeClr val="tx1"/>
          </a:solidFill>
          <a:latin typeface="+mn-lt"/>
          <a:ea typeface="+mn-ea"/>
          <a:cs typeface="+mn-cs"/>
          <a:sym typeface="Gill Sans" charset="0"/>
        </a:defRPr>
      </a:lvl4pPr>
      <a:lvl5pPr algn="ctr" rtl="0" fontAlgn="base">
        <a:spcBef>
          <a:spcPct val="0"/>
        </a:spcBef>
        <a:spcAft>
          <a:spcPct val="0"/>
        </a:spcAft>
        <a:defRPr sz="3600">
          <a:solidFill>
            <a:schemeClr val="tx1"/>
          </a:solidFill>
          <a:latin typeface="+mn-lt"/>
          <a:ea typeface="+mn-ea"/>
          <a:cs typeface="+mn-cs"/>
          <a:sym typeface="Gill Sans" charset="0"/>
        </a:defRPr>
      </a:lvl5pPr>
      <a:lvl6pPr marL="457200" algn="ctr" rtl="0" fontAlgn="base">
        <a:spcBef>
          <a:spcPct val="0"/>
        </a:spcBef>
        <a:spcAft>
          <a:spcPct val="0"/>
        </a:spcAft>
        <a:defRPr sz="3600">
          <a:solidFill>
            <a:schemeClr val="tx1"/>
          </a:solidFill>
          <a:latin typeface="+mn-lt"/>
          <a:ea typeface="+mn-ea"/>
          <a:cs typeface="+mn-cs"/>
          <a:sym typeface="Gill Sans" charset="0"/>
        </a:defRPr>
      </a:lvl6pPr>
      <a:lvl7pPr marL="914400" algn="ctr" rtl="0" fontAlgn="base">
        <a:spcBef>
          <a:spcPct val="0"/>
        </a:spcBef>
        <a:spcAft>
          <a:spcPct val="0"/>
        </a:spcAft>
        <a:defRPr sz="3600">
          <a:solidFill>
            <a:schemeClr val="tx1"/>
          </a:solidFill>
          <a:latin typeface="+mn-lt"/>
          <a:ea typeface="+mn-ea"/>
          <a:cs typeface="+mn-cs"/>
          <a:sym typeface="Gill Sans" charset="0"/>
        </a:defRPr>
      </a:lvl7pPr>
      <a:lvl8pPr marL="1371600" algn="ctr" rtl="0" fontAlgn="base">
        <a:spcBef>
          <a:spcPct val="0"/>
        </a:spcBef>
        <a:spcAft>
          <a:spcPct val="0"/>
        </a:spcAft>
        <a:defRPr sz="3600">
          <a:solidFill>
            <a:schemeClr val="tx1"/>
          </a:solidFill>
          <a:latin typeface="+mn-lt"/>
          <a:ea typeface="+mn-ea"/>
          <a:cs typeface="+mn-cs"/>
          <a:sym typeface="Gill Sans" charset="0"/>
        </a:defRPr>
      </a:lvl8pPr>
      <a:lvl9pPr marL="1828800" algn="ctr" rtl="0" fontAlgn="base">
        <a:spcBef>
          <a:spcPct val="0"/>
        </a:spcBef>
        <a:spcAft>
          <a:spcPct val="0"/>
        </a:spcAft>
        <a:defRPr sz="36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6145" name="Rectangle 1"/>
          <p:cNvSpPr>
            <a:spLocks noGrp="1" noChangeArrowheads="1"/>
          </p:cNvSpPr>
          <p:nvPr>
            <p:ph type="title"/>
          </p:nvPr>
        </p:nvSpPr>
        <p:spPr bwMode="auto">
          <a:xfrm>
            <a:off x="1270000" y="7366000"/>
            <a:ext cx="10464800" cy="17018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title style</a:t>
            </a:r>
          </a:p>
        </p:txBody>
      </p:sp>
      <p:sp>
        <p:nvSpPr>
          <p:cNvPr id="6146" name="Text Box 2"/>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F7A8D409-EA27-C54A-87E3-D9C8D9BF0791}"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algn="ctr" rtl="0" fontAlgn="base">
        <a:spcBef>
          <a:spcPct val="0"/>
        </a:spcBef>
        <a:spcAft>
          <a:spcPct val="0"/>
        </a:spcAft>
        <a:defRPr sz="3600">
          <a:solidFill>
            <a:schemeClr val="tx1"/>
          </a:solidFill>
          <a:latin typeface="+mn-lt"/>
          <a:ea typeface="+mn-ea"/>
          <a:cs typeface="+mn-cs"/>
          <a:sym typeface="Gill Sans" charset="0"/>
        </a:defRPr>
      </a:lvl1pPr>
      <a:lvl2pPr algn="ctr" rtl="0" fontAlgn="base">
        <a:spcBef>
          <a:spcPct val="0"/>
        </a:spcBef>
        <a:spcAft>
          <a:spcPct val="0"/>
        </a:spcAft>
        <a:defRPr sz="3600">
          <a:solidFill>
            <a:schemeClr val="tx1"/>
          </a:solidFill>
          <a:latin typeface="+mn-lt"/>
          <a:ea typeface="+mn-ea"/>
          <a:cs typeface="+mn-cs"/>
          <a:sym typeface="Gill Sans" charset="0"/>
        </a:defRPr>
      </a:lvl2pPr>
      <a:lvl3pPr algn="ctr" rtl="0" fontAlgn="base">
        <a:spcBef>
          <a:spcPct val="0"/>
        </a:spcBef>
        <a:spcAft>
          <a:spcPct val="0"/>
        </a:spcAft>
        <a:defRPr sz="3600">
          <a:solidFill>
            <a:schemeClr val="tx1"/>
          </a:solidFill>
          <a:latin typeface="+mn-lt"/>
          <a:ea typeface="+mn-ea"/>
          <a:cs typeface="+mn-cs"/>
          <a:sym typeface="Gill Sans" charset="0"/>
        </a:defRPr>
      </a:lvl3pPr>
      <a:lvl4pPr algn="ctr" rtl="0" fontAlgn="base">
        <a:spcBef>
          <a:spcPct val="0"/>
        </a:spcBef>
        <a:spcAft>
          <a:spcPct val="0"/>
        </a:spcAft>
        <a:defRPr sz="3600">
          <a:solidFill>
            <a:schemeClr val="tx1"/>
          </a:solidFill>
          <a:latin typeface="+mn-lt"/>
          <a:ea typeface="+mn-ea"/>
          <a:cs typeface="+mn-cs"/>
          <a:sym typeface="Gill Sans" charset="0"/>
        </a:defRPr>
      </a:lvl4pPr>
      <a:lvl5pPr algn="ctr" rtl="0" fontAlgn="base">
        <a:spcBef>
          <a:spcPct val="0"/>
        </a:spcBef>
        <a:spcAft>
          <a:spcPct val="0"/>
        </a:spcAft>
        <a:defRPr sz="3600">
          <a:solidFill>
            <a:schemeClr val="tx1"/>
          </a:solidFill>
          <a:latin typeface="+mn-lt"/>
          <a:ea typeface="+mn-ea"/>
          <a:cs typeface="+mn-cs"/>
          <a:sym typeface="Gill Sans" charset="0"/>
        </a:defRPr>
      </a:lvl5pPr>
      <a:lvl6pPr marL="457200" algn="ctr" rtl="0" fontAlgn="base">
        <a:spcBef>
          <a:spcPct val="0"/>
        </a:spcBef>
        <a:spcAft>
          <a:spcPct val="0"/>
        </a:spcAft>
        <a:defRPr sz="3600">
          <a:solidFill>
            <a:schemeClr val="tx1"/>
          </a:solidFill>
          <a:latin typeface="+mn-lt"/>
          <a:ea typeface="+mn-ea"/>
          <a:cs typeface="+mn-cs"/>
          <a:sym typeface="Gill Sans" charset="0"/>
        </a:defRPr>
      </a:lvl6pPr>
      <a:lvl7pPr marL="914400" algn="ctr" rtl="0" fontAlgn="base">
        <a:spcBef>
          <a:spcPct val="0"/>
        </a:spcBef>
        <a:spcAft>
          <a:spcPct val="0"/>
        </a:spcAft>
        <a:defRPr sz="3600">
          <a:solidFill>
            <a:schemeClr val="tx1"/>
          </a:solidFill>
          <a:latin typeface="+mn-lt"/>
          <a:ea typeface="+mn-ea"/>
          <a:cs typeface="+mn-cs"/>
          <a:sym typeface="Gill Sans" charset="0"/>
        </a:defRPr>
      </a:lvl7pPr>
      <a:lvl8pPr marL="1371600" algn="ctr" rtl="0" fontAlgn="base">
        <a:spcBef>
          <a:spcPct val="0"/>
        </a:spcBef>
        <a:spcAft>
          <a:spcPct val="0"/>
        </a:spcAft>
        <a:defRPr sz="3600">
          <a:solidFill>
            <a:schemeClr val="tx1"/>
          </a:solidFill>
          <a:latin typeface="+mn-lt"/>
          <a:ea typeface="+mn-ea"/>
          <a:cs typeface="+mn-cs"/>
          <a:sym typeface="Gill Sans" charset="0"/>
        </a:defRPr>
      </a:lvl8pPr>
      <a:lvl9pPr marL="1828800" algn="ctr" rtl="0" fontAlgn="base">
        <a:spcBef>
          <a:spcPct val="0"/>
        </a:spcBef>
        <a:spcAft>
          <a:spcPct val="0"/>
        </a:spcAft>
        <a:defRPr sz="36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7169" name="Rectangle 1"/>
          <p:cNvSpPr>
            <a:spLocks noGrp="1" noChangeArrowheads="1"/>
          </p:cNvSpPr>
          <p:nvPr>
            <p:ph type="body" idx="1"/>
          </p:nvPr>
        </p:nvSpPr>
        <p:spPr bwMode="auto">
          <a:xfrm>
            <a:off x="635000" y="4787900"/>
            <a:ext cx="5867400" cy="3302000"/>
          </a:xfrm>
          <a:prstGeom prst="rect">
            <a:avLst/>
          </a:prstGeom>
          <a:noFill/>
          <a:ln>
            <a:noFill/>
          </a:ln>
          <a:effectLst/>
        </p:spPr>
        <p:txBody>
          <a:bodyPr vert="horz" wrap="square" lIns="50800" tIns="50800" rIns="50800" bIns="50800" numCol="1" anchor="t" anchorCtr="0" compatLnSpc="1"/>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
        <p:nvSpPr>
          <p:cNvPr id="7170" name="Rectangle 2"/>
          <p:cNvSpPr>
            <a:spLocks noGrp="1" noChangeArrowheads="1"/>
          </p:cNvSpPr>
          <p:nvPr>
            <p:ph type="title"/>
          </p:nvPr>
        </p:nvSpPr>
        <p:spPr bwMode="auto">
          <a:xfrm>
            <a:off x="635000" y="1409700"/>
            <a:ext cx="5867400" cy="3302000"/>
          </a:xfrm>
          <a:prstGeom prst="rect">
            <a:avLst/>
          </a:prstGeom>
          <a:noFill/>
          <a:ln>
            <a:noFill/>
          </a:ln>
          <a:effectLst/>
        </p:spPr>
        <p:txBody>
          <a:bodyPr vert="horz" wrap="square" lIns="50800" tIns="50800" rIns="50800" bIns="50800" numCol="1" anchor="b" anchorCtr="0" compatLnSpc="1"/>
          <a:lstStyle/>
          <a:p>
            <a:pPr lvl="0"/>
            <a:r>
              <a:rPr lang="en-US">
                <a:sym typeface="Gill Sans" charset="0"/>
              </a:rPr>
              <a:t>Click to edit Master title style</a:t>
            </a:r>
          </a:p>
        </p:txBody>
      </p:sp>
      <p:sp>
        <p:nvSpPr>
          <p:cNvPr id="7171" name="Text Box 3"/>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456A0ECF-F514-0D44-A57E-AF1176B49499}"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ransition/>
  <p:hf hdr="0" ftr="0" dt="0"/>
  <p:txStyles>
    <p:titleStyle>
      <a:lvl1pPr algn="ctr" rtl="0" fontAlgn="base">
        <a:spcBef>
          <a:spcPct val="0"/>
        </a:spcBef>
        <a:spcAft>
          <a:spcPct val="0"/>
        </a:spcAft>
        <a:defRPr sz="7000">
          <a:solidFill>
            <a:schemeClr val="tx1"/>
          </a:solidFill>
          <a:latin typeface="+mj-lt"/>
          <a:ea typeface="+mj-ea"/>
          <a:cs typeface="+mj-cs"/>
          <a:sym typeface="Gill Sans" charset="0"/>
        </a:defRPr>
      </a:lvl1pPr>
      <a:lvl2pPr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9pPr>
    </p:titleStyle>
    <p:bodyStyle>
      <a:lvl1pPr algn="ctr" rtl="0" fontAlgn="base">
        <a:spcBef>
          <a:spcPct val="0"/>
        </a:spcBef>
        <a:spcAft>
          <a:spcPct val="0"/>
        </a:spcAft>
        <a:defRPr sz="3400">
          <a:solidFill>
            <a:schemeClr val="tx1"/>
          </a:solidFill>
          <a:latin typeface="+mn-lt"/>
          <a:ea typeface="+mn-ea"/>
          <a:cs typeface="+mn-cs"/>
          <a:sym typeface="Gill Sans" charset="0"/>
        </a:defRPr>
      </a:lvl1pPr>
      <a:lvl2pPr algn="ctr" rtl="0" fontAlgn="base">
        <a:spcBef>
          <a:spcPct val="0"/>
        </a:spcBef>
        <a:spcAft>
          <a:spcPct val="0"/>
        </a:spcAft>
        <a:defRPr sz="3400">
          <a:solidFill>
            <a:schemeClr val="tx1"/>
          </a:solidFill>
          <a:latin typeface="+mn-lt"/>
          <a:ea typeface="+mn-ea"/>
          <a:cs typeface="+mn-cs"/>
          <a:sym typeface="Gill Sans" charset="0"/>
        </a:defRPr>
      </a:lvl2pPr>
      <a:lvl3pPr algn="ctr" rtl="0" fontAlgn="base">
        <a:spcBef>
          <a:spcPct val="0"/>
        </a:spcBef>
        <a:spcAft>
          <a:spcPct val="0"/>
        </a:spcAft>
        <a:defRPr sz="3400">
          <a:solidFill>
            <a:schemeClr val="tx1"/>
          </a:solidFill>
          <a:latin typeface="+mn-lt"/>
          <a:ea typeface="+mn-ea"/>
          <a:cs typeface="+mn-cs"/>
          <a:sym typeface="Gill Sans" charset="0"/>
        </a:defRPr>
      </a:lvl3pPr>
      <a:lvl4pPr algn="ctr" rtl="0" fontAlgn="base">
        <a:spcBef>
          <a:spcPct val="0"/>
        </a:spcBef>
        <a:spcAft>
          <a:spcPct val="0"/>
        </a:spcAft>
        <a:defRPr sz="3400">
          <a:solidFill>
            <a:schemeClr val="tx1"/>
          </a:solidFill>
          <a:latin typeface="+mn-lt"/>
          <a:ea typeface="+mn-ea"/>
          <a:cs typeface="+mn-cs"/>
          <a:sym typeface="Gill Sans" charset="0"/>
        </a:defRPr>
      </a:lvl4pPr>
      <a:lvl5pPr algn="ctr" rtl="0" fontAlgn="base">
        <a:spcBef>
          <a:spcPct val="0"/>
        </a:spcBef>
        <a:spcAft>
          <a:spcPct val="0"/>
        </a:spcAft>
        <a:defRPr sz="3400">
          <a:solidFill>
            <a:schemeClr val="tx1"/>
          </a:solidFill>
          <a:latin typeface="+mn-lt"/>
          <a:ea typeface="+mn-ea"/>
          <a:cs typeface="+mn-cs"/>
          <a:sym typeface="Gill Sans" charset="0"/>
        </a:defRPr>
      </a:lvl5pPr>
      <a:lvl6pPr marL="457200" algn="ctr" rtl="0" fontAlgn="base">
        <a:spcBef>
          <a:spcPct val="0"/>
        </a:spcBef>
        <a:spcAft>
          <a:spcPct val="0"/>
        </a:spcAft>
        <a:defRPr sz="3400">
          <a:solidFill>
            <a:schemeClr val="tx1"/>
          </a:solidFill>
          <a:latin typeface="+mn-lt"/>
          <a:ea typeface="+mn-ea"/>
          <a:cs typeface="+mn-cs"/>
          <a:sym typeface="Gill Sans" charset="0"/>
        </a:defRPr>
      </a:lvl6pPr>
      <a:lvl7pPr marL="914400" algn="ctr" rtl="0" fontAlgn="base">
        <a:spcBef>
          <a:spcPct val="0"/>
        </a:spcBef>
        <a:spcAft>
          <a:spcPct val="0"/>
        </a:spcAft>
        <a:defRPr sz="3400">
          <a:solidFill>
            <a:schemeClr val="tx1"/>
          </a:solidFill>
          <a:latin typeface="+mn-lt"/>
          <a:ea typeface="+mn-ea"/>
          <a:cs typeface="+mn-cs"/>
          <a:sym typeface="Gill Sans" charset="0"/>
        </a:defRPr>
      </a:lvl7pPr>
      <a:lvl8pPr marL="1371600" algn="ctr" rtl="0" fontAlgn="base">
        <a:spcBef>
          <a:spcPct val="0"/>
        </a:spcBef>
        <a:spcAft>
          <a:spcPct val="0"/>
        </a:spcAft>
        <a:defRPr sz="3400">
          <a:solidFill>
            <a:schemeClr val="tx1"/>
          </a:solidFill>
          <a:latin typeface="+mn-lt"/>
          <a:ea typeface="+mn-ea"/>
          <a:cs typeface="+mn-cs"/>
          <a:sym typeface="Gill Sans" charset="0"/>
        </a:defRPr>
      </a:lvl8pPr>
      <a:lvl9pPr marL="1828800" algn="ctr" rtl="0" fontAlgn="base">
        <a:spcBef>
          <a:spcPct val="0"/>
        </a:spcBef>
        <a:spcAft>
          <a:spcPct val="0"/>
        </a:spcAft>
        <a:defRPr sz="34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8193" name="Rectangle 1"/>
          <p:cNvSpPr>
            <a:spLocks noGrp="1" noChangeArrowheads="1"/>
          </p:cNvSpPr>
          <p:nvPr>
            <p:ph type="body" idx="1"/>
          </p:nvPr>
        </p:nvSpPr>
        <p:spPr bwMode="auto">
          <a:xfrm>
            <a:off x="635000" y="4787900"/>
            <a:ext cx="5867400" cy="3302000"/>
          </a:xfrm>
          <a:prstGeom prst="rect">
            <a:avLst/>
          </a:prstGeom>
          <a:noFill/>
          <a:ln>
            <a:noFill/>
          </a:ln>
          <a:effectLst/>
        </p:spPr>
        <p:txBody>
          <a:bodyPr vert="horz" wrap="square" lIns="50800" tIns="50800" rIns="50800" bIns="50800" numCol="1" anchor="t" anchorCtr="0" compatLnSpc="1"/>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
        <p:nvSpPr>
          <p:cNvPr id="8194" name="Rectangle 2"/>
          <p:cNvSpPr>
            <a:spLocks noGrp="1" noChangeArrowheads="1"/>
          </p:cNvSpPr>
          <p:nvPr>
            <p:ph type="title"/>
          </p:nvPr>
        </p:nvSpPr>
        <p:spPr bwMode="auto">
          <a:xfrm>
            <a:off x="635000" y="1409700"/>
            <a:ext cx="5867400" cy="3302000"/>
          </a:xfrm>
          <a:prstGeom prst="rect">
            <a:avLst/>
          </a:prstGeom>
          <a:noFill/>
          <a:ln>
            <a:noFill/>
          </a:ln>
          <a:effectLst/>
        </p:spPr>
        <p:txBody>
          <a:bodyPr vert="horz" wrap="square" lIns="50800" tIns="50800" rIns="50800" bIns="50800" numCol="1" anchor="b" anchorCtr="0" compatLnSpc="1"/>
          <a:lstStyle/>
          <a:p>
            <a:pPr lvl="0"/>
            <a:r>
              <a:rPr lang="en-US">
                <a:sym typeface="Gill Sans" charset="0"/>
              </a:rPr>
              <a:t>Click to edit Master title style</a:t>
            </a:r>
          </a:p>
        </p:txBody>
      </p:sp>
      <p:sp>
        <p:nvSpPr>
          <p:cNvPr id="8195" name="Text Box 3"/>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7DBD304F-CE93-2A48-8056-2E967CAD4519}"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ransition/>
  <p:hf hdr="0" ftr="0" dt="0"/>
  <p:txStyles>
    <p:titleStyle>
      <a:lvl1pPr algn="ctr" rtl="0" fontAlgn="base">
        <a:spcBef>
          <a:spcPct val="0"/>
        </a:spcBef>
        <a:spcAft>
          <a:spcPct val="0"/>
        </a:spcAft>
        <a:defRPr sz="7000">
          <a:solidFill>
            <a:schemeClr val="tx1"/>
          </a:solidFill>
          <a:latin typeface="+mj-lt"/>
          <a:ea typeface="+mj-ea"/>
          <a:cs typeface="+mj-cs"/>
          <a:sym typeface="Gill Sans" charset="0"/>
        </a:defRPr>
      </a:lvl1pPr>
      <a:lvl2pPr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7000">
          <a:solidFill>
            <a:schemeClr val="tx1"/>
          </a:solidFill>
          <a:latin typeface="Gill Sans" charset="0"/>
          <a:ea typeface="ヒラギノ角ゴ ProN W3" charset="0"/>
          <a:cs typeface="ヒラギノ角ゴ ProN W3" charset="0"/>
          <a:sym typeface="Gill Sans" charset="0"/>
        </a:defRPr>
      </a:lvl9pPr>
    </p:titleStyle>
    <p:bodyStyle>
      <a:lvl1pPr algn="ctr" rtl="0" fontAlgn="base">
        <a:spcBef>
          <a:spcPct val="0"/>
        </a:spcBef>
        <a:spcAft>
          <a:spcPct val="0"/>
        </a:spcAft>
        <a:defRPr sz="3400">
          <a:solidFill>
            <a:schemeClr val="tx1"/>
          </a:solidFill>
          <a:latin typeface="+mn-lt"/>
          <a:ea typeface="+mn-ea"/>
          <a:cs typeface="+mn-cs"/>
          <a:sym typeface="Gill Sans" charset="0"/>
        </a:defRPr>
      </a:lvl1pPr>
      <a:lvl2pPr algn="ctr" rtl="0" fontAlgn="base">
        <a:spcBef>
          <a:spcPct val="0"/>
        </a:spcBef>
        <a:spcAft>
          <a:spcPct val="0"/>
        </a:spcAft>
        <a:defRPr sz="3400">
          <a:solidFill>
            <a:schemeClr val="tx1"/>
          </a:solidFill>
          <a:latin typeface="+mn-lt"/>
          <a:ea typeface="+mn-ea"/>
          <a:cs typeface="+mn-cs"/>
          <a:sym typeface="Gill Sans" charset="0"/>
        </a:defRPr>
      </a:lvl2pPr>
      <a:lvl3pPr algn="ctr" rtl="0" fontAlgn="base">
        <a:spcBef>
          <a:spcPct val="0"/>
        </a:spcBef>
        <a:spcAft>
          <a:spcPct val="0"/>
        </a:spcAft>
        <a:defRPr sz="3400">
          <a:solidFill>
            <a:schemeClr val="tx1"/>
          </a:solidFill>
          <a:latin typeface="+mn-lt"/>
          <a:ea typeface="+mn-ea"/>
          <a:cs typeface="+mn-cs"/>
          <a:sym typeface="Gill Sans" charset="0"/>
        </a:defRPr>
      </a:lvl3pPr>
      <a:lvl4pPr algn="ctr" rtl="0" fontAlgn="base">
        <a:spcBef>
          <a:spcPct val="0"/>
        </a:spcBef>
        <a:spcAft>
          <a:spcPct val="0"/>
        </a:spcAft>
        <a:defRPr sz="3400">
          <a:solidFill>
            <a:schemeClr val="tx1"/>
          </a:solidFill>
          <a:latin typeface="+mn-lt"/>
          <a:ea typeface="+mn-ea"/>
          <a:cs typeface="+mn-cs"/>
          <a:sym typeface="Gill Sans" charset="0"/>
        </a:defRPr>
      </a:lvl4pPr>
      <a:lvl5pPr algn="ctr" rtl="0" fontAlgn="base">
        <a:spcBef>
          <a:spcPct val="0"/>
        </a:spcBef>
        <a:spcAft>
          <a:spcPct val="0"/>
        </a:spcAft>
        <a:defRPr sz="3400">
          <a:solidFill>
            <a:schemeClr val="tx1"/>
          </a:solidFill>
          <a:latin typeface="+mn-lt"/>
          <a:ea typeface="+mn-ea"/>
          <a:cs typeface="+mn-cs"/>
          <a:sym typeface="Gill Sans" charset="0"/>
        </a:defRPr>
      </a:lvl5pPr>
      <a:lvl6pPr marL="457200" algn="ctr" rtl="0" fontAlgn="base">
        <a:spcBef>
          <a:spcPct val="0"/>
        </a:spcBef>
        <a:spcAft>
          <a:spcPct val="0"/>
        </a:spcAft>
        <a:defRPr sz="3400">
          <a:solidFill>
            <a:schemeClr val="tx1"/>
          </a:solidFill>
          <a:latin typeface="+mn-lt"/>
          <a:ea typeface="+mn-ea"/>
          <a:cs typeface="+mn-cs"/>
          <a:sym typeface="Gill Sans" charset="0"/>
        </a:defRPr>
      </a:lvl6pPr>
      <a:lvl7pPr marL="914400" algn="ctr" rtl="0" fontAlgn="base">
        <a:spcBef>
          <a:spcPct val="0"/>
        </a:spcBef>
        <a:spcAft>
          <a:spcPct val="0"/>
        </a:spcAft>
        <a:defRPr sz="3400">
          <a:solidFill>
            <a:schemeClr val="tx1"/>
          </a:solidFill>
          <a:latin typeface="+mn-lt"/>
          <a:ea typeface="+mn-ea"/>
          <a:cs typeface="+mn-cs"/>
          <a:sym typeface="Gill Sans" charset="0"/>
        </a:defRPr>
      </a:lvl7pPr>
      <a:lvl8pPr marL="1371600" algn="ctr" rtl="0" fontAlgn="base">
        <a:spcBef>
          <a:spcPct val="0"/>
        </a:spcBef>
        <a:spcAft>
          <a:spcPct val="0"/>
        </a:spcAft>
        <a:defRPr sz="3400">
          <a:solidFill>
            <a:schemeClr val="tx1"/>
          </a:solidFill>
          <a:latin typeface="+mn-lt"/>
          <a:ea typeface="+mn-ea"/>
          <a:cs typeface="+mn-cs"/>
          <a:sym typeface="Gill Sans" charset="0"/>
        </a:defRPr>
      </a:lvl8pPr>
      <a:lvl9pPr marL="1828800" algn="ctr" rtl="0" fontAlgn="base">
        <a:spcBef>
          <a:spcPct val="0"/>
        </a:spcBef>
        <a:spcAft>
          <a:spcPct val="0"/>
        </a:spcAft>
        <a:defRPr sz="34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9217" name="Rectangle 1"/>
          <p:cNvSpPr>
            <a:spLocks noGrp="1" noChangeArrowheads="1"/>
          </p:cNvSpPr>
          <p:nvPr>
            <p:ph type="title"/>
          </p:nvPr>
        </p:nvSpPr>
        <p:spPr bwMode="auto">
          <a:xfrm>
            <a:off x="1270000" y="254000"/>
            <a:ext cx="10464800" cy="2438400"/>
          </a:xfrm>
          <a:prstGeom prst="rect">
            <a:avLst/>
          </a:prstGeom>
          <a:noFill/>
          <a:ln>
            <a:noFill/>
          </a:ln>
          <a:effectLst/>
        </p:spPr>
        <p:txBody>
          <a:bodyPr vert="horz" wrap="square" lIns="50800" tIns="50800" rIns="50800" bIns="50800" numCol="1" anchor="ctr" anchorCtr="0" compatLnSpc="1"/>
          <a:lstStyle/>
          <a:p>
            <a:pPr lvl="0"/>
            <a:r>
              <a:rPr lang="en-US">
                <a:sym typeface="Gill Sans" charset="0"/>
              </a:rPr>
              <a:t>Click to edit Master title style</a:t>
            </a:r>
          </a:p>
        </p:txBody>
      </p:sp>
      <p:sp>
        <p:nvSpPr>
          <p:cNvPr id="9218" name="Text Box 2"/>
          <p:cNvSpPr txBox="1">
            <a:spLocks noGrp="1" noChangeArrowheads="1"/>
          </p:cNvSpPr>
          <p:nvPr>
            <p:ph type="sldNum" sz="quarter" idx="4"/>
          </p:nvPr>
        </p:nvSpPr>
        <p:spPr bwMode="auto">
          <a:xfrm>
            <a:off x="6324600" y="9258300"/>
            <a:ext cx="342900" cy="368300"/>
          </a:xfrm>
          <a:prstGeom prst="rect">
            <a:avLst/>
          </a:prstGeom>
          <a:noFill/>
          <a:ln>
            <a:noFill/>
          </a:ln>
          <a:effectLst/>
        </p:spPr>
        <p:txBody>
          <a:bodyPr vert="horz" wrap="none" lIns="91440" tIns="45720" rIns="91440" bIns="45720" numCol="1" anchor="t" anchorCtr="0" compatLnSpc="1"/>
          <a:lstStyle>
            <a:lvl1pPr algn="ctr">
              <a:defRPr sz="1800">
                <a:solidFill>
                  <a:schemeClr val="tx1"/>
                </a:solidFill>
                <a:latin typeface="+mn-lt"/>
                <a:ea typeface="MS PGothic" panose="020B0600070205080204" charset="-128"/>
                <a:cs typeface="Gill Sans" charset="0"/>
              </a:defRPr>
            </a:lvl1pPr>
            <a:lvl2pPr algn="l">
              <a:defRPr sz="1200">
                <a:solidFill>
                  <a:schemeClr val="tx1"/>
                </a:solidFill>
                <a:latin typeface="+mn-lt"/>
                <a:ea typeface="MS PGothic" panose="020B0600070205080204" charset="-128"/>
              </a:defRPr>
            </a:lvl2pPr>
            <a:lvl3pPr algn="l">
              <a:defRPr sz="1200">
                <a:solidFill>
                  <a:schemeClr val="tx1"/>
                </a:solidFill>
                <a:latin typeface="+mn-lt"/>
                <a:ea typeface="MS PGothic" panose="020B0600070205080204" charset="-128"/>
              </a:defRPr>
            </a:lvl3pPr>
            <a:lvl4pPr algn="l">
              <a:defRPr sz="1200">
                <a:solidFill>
                  <a:schemeClr val="tx1"/>
                </a:solidFill>
                <a:latin typeface="+mn-lt"/>
                <a:ea typeface="MS PGothic" panose="020B0600070205080204" charset="-128"/>
              </a:defRPr>
            </a:lvl4pPr>
            <a:lvl5pPr algn="l">
              <a:defRPr sz="1200">
                <a:solidFill>
                  <a:schemeClr val="tx1"/>
                </a:solidFill>
                <a:latin typeface="+mn-lt"/>
                <a:ea typeface="MS PGothic" panose="020B0600070205080204" charset="-128"/>
              </a:defRPr>
            </a:lvl5pPr>
            <a:lvl6pPr fontAlgn="base">
              <a:spcBef>
                <a:spcPct val="0"/>
              </a:spcBef>
              <a:spcAft>
                <a:spcPct val="0"/>
              </a:spcAft>
              <a:defRPr sz="1200">
                <a:solidFill>
                  <a:schemeClr val="tx1"/>
                </a:solidFill>
                <a:latin typeface="+mn-lt"/>
                <a:ea typeface="MS PGothic" panose="020B0600070205080204" charset="-128"/>
              </a:defRPr>
            </a:lvl6pPr>
            <a:lvl7pPr fontAlgn="base">
              <a:spcBef>
                <a:spcPct val="0"/>
              </a:spcBef>
              <a:spcAft>
                <a:spcPct val="0"/>
              </a:spcAft>
              <a:defRPr sz="1200">
                <a:solidFill>
                  <a:schemeClr val="tx1"/>
                </a:solidFill>
                <a:latin typeface="+mn-lt"/>
                <a:ea typeface="MS PGothic" panose="020B0600070205080204" charset="-128"/>
              </a:defRPr>
            </a:lvl7pPr>
            <a:lvl8pPr fontAlgn="base">
              <a:spcBef>
                <a:spcPct val="0"/>
              </a:spcBef>
              <a:spcAft>
                <a:spcPct val="0"/>
              </a:spcAft>
              <a:defRPr sz="1200">
                <a:solidFill>
                  <a:schemeClr val="tx1"/>
                </a:solidFill>
                <a:latin typeface="+mn-lt"/>
                <a:ea typeface="MS PGothic" panose="020B0600070205080204" charset="-128"/>
              </a:defRPr>
            </a:lvl8pPr>
            <a:lvl9pPr fontAlgn="base">
              <a:spcBef>
                <a:spcPct val="0"/>
              </a:spcBef>
              <a:spcAft>
                <a:spcPct val="0"/>
              </a:spcAft>
              <a:defRPr sz="1200">
                <a:solidFill>
                  <a:schemeClr val="tx1"/>
                </a:solidFill>
                <a:latin typeface="+mn-lt"/>
                <a:ea typeface="MS PGothic" panose="020B0600070205080204" charset="-128"/>
              </a:defRPr>
            </a:lvl9pPr>
          </a:lstStyle>
          <a:p>
            <a:fld id="{CBB94505-7BDE-E143-9197-A790F046A912}"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ransition/>
  <p:hf hdr="0" ftr="0" dt="0"/>
  <p:txStyles>
    <p:titleStyle>
      <a:lvl1pPr algn="ctr" rtl="0" fontAlgn="base">
        <a:spcBef>
          <a:spcPct val="0"/>
        </a:spcBef>
        <a:spcAft>
          <a:spcPct val="0"/>
        </a:spcAft>
        <a:defRPr sz="8400">
          <a:solidFill>
            <a:schemeClr val="tx1"/>
          </a:solidFill>
          <a:latin typeface="+mj-lt"/>
          <a:ea typeface="+mj-ea"/>
          <a:cs typeface="+mj-cs"/>
          <a:sym typeface="Gill Sans" charset="0"/>
        </a:defRPr>
      </a:lvl1pPr>
      <a:lvl2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2pPr>
      <a:lvl3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3pPr>
      <a:lvl4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4pPr>
      <a:lvl5pPr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5pPr>
      <a:lvl6pPr marL="4572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6pPr>
      <a:lvl7pPr marL="9144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7pPr>
      <a:lvl8pPr marL="13716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8pPr>
      <a:lvl9pPr marL="1828800" algn="ctr" rtl="0" fontAlgn="base">
        <a:spcBef>
          <a:spcPct val="0"/>
        </a:spcBef>
        <a:spcAft>
          <a:spcPct val="0"/>
        </a:spcAft>
        <a:defRPr sz="8400">
          <a:solidFill>
            <a:schemeClr val="tx1"/>
          </a:solidFill>
          <a:latin typeface="Gill Sans" charset="0"/>
          <a:ea typeface="ヒラギノ角ゴ ProN W3" charset="0"/>
          <a:cs typeface="ヒラギノ角ゴ ProN W3" charset="0"/>
          <a:sym typeface="Gill Sans" charset="0"/>
        </a:defRPr>
      </a:lvl9pPr>
    </p:titleStyle>
    <p:bodyStyle>
      <a:lvl1pPr marL="8890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1pPr>
      <a:lvl2pPr marL="13335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2pPr>
      <a:lvl3pPr marL="17780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3pPr>
      <a:lvl4pPr marL="22225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4pPr>
      <a:lvl5pPr marL="26670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5pPr>
      <a:lvl6pPr marL="31242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6pPr>
      <a:lvl7pPr marL="35814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7pPr>
      <a:lvl8pPr marL="40386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8pPr>
      <a:lvl9pPr marL="4495800" indent="-571500" algn="l" rtl="0" fontAlgn="base">
        <a:spcBef>
          <a:spcPts val="2400"/>
        </a:spcBef>
        <a:spcAft>
          <a:spcPct val="0"/>
        </a:spcAft>
        <a:buSzPct val="171000"/>
        <a:buFont typeface="Gill Sans" charset="0"/>
        <a:buChar char="•"/>
        <a:defRPr sz="4200">
          <a:solidFill>
            <a:schemeClr val="tx1"/>
          </a:solidFill>
          <a:latin typeface="+mn-lt"/>
          <a:ea typeface="+mn-ea"/>
          <a:cs typeface="+mn-cs"/>
          <a:sym typeface="Gill Sans" charset="0"/>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linuxidc.com/topicnews.aspx?tid=2" TargetMode="Externa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p:nvPr/>
        </p:nvSpPr>
        <p:spPr bwMode="auto">
          <a:xfrm>
            <a:off x="1433513" y="5378450"/>
            <a:ext cx="10071100" cy="279400"/>
          </a:xfrm>
          <a:prstGeom prst="rect">
            <a:avLst/>
          </a:prstGeom>
          <a:noFill/>
          <a:ln>
            <a:noFill/>
          </a:ln>
        </p:spPr>
        <p:txBody>
          <a:bodyPr lIns="0" tIns="0" rIns="0" bIns="0"/>
          <a:lstStyle/>
          <a:p>
            <a:pPr algn="l">
              <a:spcBef>
                <a:spcPts val="1200"/>
              </a:spcBef>
            </a:pPr>
            <a:r>
              <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深圳市小二极客科技有限公司</a:t>
            </a:r>
          </a:p>
        </p:txBody>
      </p:sp>
      <p:sp>
        <p:nvSpPr>
          <p:cNvPr id="15363" name="Rectangle 3"/>
          <p:cNvSpPr/>
          <p:nvPr/>
        </p:nvSpPr>
        <p:spPr bwMode="auto">
          <a:xfrm rot="10800000" flipH="1">
            <a:off x="1473200" y="5130800"/>
            <a:ext cx="1714500" cy="63500"/>
          </a:xfrm>
          <a:prstGeom prst="rect">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5364" name="Rectangle 4"/>
          <p:cNvSpPr/>
          <p:nvPr/>
        </p:nvSpPr>
        <p:spPr bwMode="auto">
          <a:xfrm rot="10800000" flipH="1">
            <a:off x="3543300" y="5130800"/>
            <a:ext cx="7874000" cy="63500"/>
          </a:xfrm>
          <a:prstGeom prst="rect">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pic>
        <p:nvPicPr>
          <p:cNvPr id="3" name="图片 2" descr="论坛logo"/>
          <p:cNvPicPr>
            <a:picLocks noChangeAspect="1"/>
          </p:cNvPicPr>
          <p:nvPr/>
        </p:nvPicPr>
        <p:blipFill>
          <a:blip r:embed="rId3"/>
          <a:stretch>
            <a:fillRect/>
          </a:stretch>
        </p:blipFill>
        <p:spPr>
          <a:xfrm>
            <a:off x="1473200" y="4354830"/>
            <a:ext cx="1172210" cy="775970"/>
          </a:xfrm>
          <a:prstGeom prst="rect">
            <a:avLst/>
          </a:prstGeom>
        </p:spPr>
      </p:pic>
      <p:sp>
        <p:nvSpPr>
          <p:cNvPr id="4" name="文本框 3"/>
          <p:cNvSpPr txBox="1"/>
          <p:nvPr/>
        </p:nvSpPr>
        <p:spPr>
          <a:xfrm>
            <a:off x="1893888" y="1348408"/>
            <a:ext cx="10441160" cy="3970318"/>
          </a:xfrm>
          <a:prstGeom prst="rect">
            <a:avLst/>
          </a:prstGeom>
          <a:noFill/>
        </p:spPr>
        <p:txBody>
          <a:bodyPr wrap="square" rtlCol="0">
            <a:spAutoFit/>
          </a:bodyPr>
          <a:lstStyle/>
          <a:p>
            <a:r>
              <a:rPr lang="en-US" altLang="zh-CN" dirty="0" smtClean="0">
                <a:solidFill>
                  <a:schemeClr val="bg1"/>
                </a:solidFill>
                <a:latin typeface="宋体" panose="02010600030101010101" pitchFamily="2" charset="-122"/>
                <a:ea typeface="宋体" panose="02010600030101010101" pitchFamily="2" charset="-122"/>
              </a:rPr>
              <a:t>XR-</a:t>
            </a:r>
            <a:endParaRPr lang="zh-CN" altLang="en-US" dirty="0" smtClean="0">
              <a:solidFill>
                <a:schemeClr val="bg1"/>
              </a:solidFill>
              <a:latin typeface="宋体" panose="02010600030101010101" pitchFamily="2" charset="-122"/>
              <a:ea typeface="宋体" panose="02010600030101010101" pitchFamily="2" charset="-122"/>
            </a:endParaRPr>
          </a:p>
          <a:p>
            <a:r>
              <a:rPr lang="en-US" altLang="zh-CN" dirty="0" smtClean="0">
                <a:solidFill>
                  <a:schemeClr val="bg1"/>
                </a:solidFill>
                <a:latin typeface="宋体" panose="02010600030101010101" pitchFamily="2" charset="-122"/>
                <a:ea typeface="宋体" panose="02010600030101010101" pitchFamily="2" charset="-122"/>
              </a:rPr>
              <a:t>Raspberry pi</a:t>
            </a:r>
            <a:endParaRPr lang="zh-CN" altLang="en-US" dirty="0" smtClean="0">
              <a:solidFill>
                <a:schemeClr val="bg1"/>
              </a:solidFill>
              <a:latin typeface="宋体" panose="02010600030101010101" pitchFamily="2" charset="-122"/>
              <a:ea typeface="宋体" panose="02010600030101010101" pitchFamily="2" charset="-122"/>
            </a:endParaRPr>
          </a:p>
          <a:p>
            <a:r>
              <a:rPr lang="en-US" altLang="zh-CN" dirty="0" smtClean="0">
                <a:solidFill>
                  <a:schemeClr val="bg1"/>
                </a:solidFill>
                <a:latin typeface="宋体" panose="02010600030101010101" pitchFamily="2" charset="-122"/>
                <a:ea typeface="宋体" panose="02010600030101010101" pitchFamily="2" charset="-122"/>
              </a:rPr>
              <a:t>Development environment installation</a:t>
            </a:r>
          </a:p>
          <a:p>
            <a:endParaRPr lang="en-US" altLang="zh-CN" dirty="0" smtClean="0">
              <a:solidFill>
                <a:schemeClr val="bg1"/>
              </a:solidFill>
              <a:latin typeface="宋体" panose="02010600030101010101" pitchFamily="2" charset="-122"/>
              <a:ea typeface="宋体" panose="02010600030101010101" pitchFamily="2" charset="-122"/>
            </a:endParaRPr>
          </a:p>
          <a:p>
            <a:r>
              <a:rPr lang="en-US" altLang="zh-CN" dirty="0" smtClean="0">
                <a:solidFill>
                  <a:schemeClr val="bg1"/>
                </a:solidFill>
                <a:latin typeface="宋体" panose="02010600030101010101" pitchFamily="2" charset="-122"/>
                <a:ea typeface="宋体" panose="02010600030101010101" pitchFamily="2" charset="-122"/>
              </a:rPr>
              <a:t>--</a:t>
            </a:r>
            <a:r>
              <a:rPr lang="en-US" altLang="zh-CN" dirty="0" err="1" smtClean="0">
                <a:solidFill>
                  <a:schemeClr val="bg1"/>
                </a:solidFill>
                <a:latin typeface="宋体" panose="02010600030101010101" pitchFamily="2" charset="-122"/>
                <a:ea typeface="宋体" panose="02010600030101010101" pitchFamily="2" charset="-122"/>
              </a:rPr>
              <a:t>Ubuntu</a:t>
            </a:r>
            <a:r>
              <a:rPr lang="en-US" altLang="zh-CN" dirty="0" smtClean="0">
                <a:solidFill>
                  <a:schemeClr val="bg1"/>
                </a:solidFill>
                <a:latin typeface="宋体" panose="02010600030101010101" pitchFamily="2" charset="-122"/>
                <a:ea typeface="宋体" panose="02010600030101010101" pitchFamily="2" charset="-122"/>
              </a:rPr>
              <a:t> mate</a:t>
            </a:r>
          </a:p>
          <a:p>
            <a:endParaRPr lang="zh-CN" altLang="en-US" dirty="0">
              <a:solidFill>
                <a:schemeClr val="bg1"/>
              </a:solidFill>
              <a:latin typeface="宋体" panose="02010600030101010101" pitchFamily="2" charset="-122"/>
              <a:ea typeface="宋体" panose="02010600030101010101" pitchFamily="2" charset="-122"/>
            </a:endParaRPr>
          </a:p>
        </p:txBody>
      </p:sp>
      <p:sp>
        <p:nvSpPr>
          <p:cNvPr id="2" name="灯片编号占位符 1"/>
          <p:cNvSpPr>
            <a:spLocks noGrp="1"/>
          </p:cNvSpPr>
          <p:nvPr>
            <p:ph type="sldNum" sz="quarter" idx="10"/>
          </p:nvPr>
        </p:nvSpPr>
        <p:spPr/>
        <p:txBody>
          <a:bodyPr/>
          <a:lstStyle/>
          <a:p>
            <a:fld id="{5476B5B4-60A4-D54C-899F-DC1020783BCE}" type="slidenum">
              <a:rPr lang="en-US" smtClean="0"/>
              <a:pPr/>
              <a:t>1</a:t>
            </a:fld>
            <a:endParaRPr lang="en-US"/>
          </a:p>
        </p:txBody>
      </p:sp>
      <p:sp>
        <p:nvSpPr>
          <p:cNvPr id="8" name="Rectangle 2"/>
          <p:cNvSpPr/>
          <p:nvPr/>
        </p:nvSpPr>
        <p:spPr bwMode="auto">
          <a:xfrm>
            <a:off x="1473199" y="5713427"/>
            <a:ext cx="10071100"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74748536" presetClass="entr" presetSubtype="0" fill="hold" grpId="0" nodeType="afterEffect">
                                  <p:stCondLst>
                                    <p:cond delay="0"/>
                                  </p:stCondLst>
                                  <p:childTnLst>
                                    <p:set>
                                      <p:cBhvr>
                                        <p:cTn id="6" dur="1" fill="hold">
                                          <p:stCondLst>
                                            <p:cond delay="499"/>
                                          </p:stCondLst>
                                        </p:cTn>
                                        <p:tgtEl>
                                          <p:spTgt spid="15362"/>
                                        </p:tgtEl>
                                        <p:attrNameLst>
                                          <p:attrName>style.visibility</p:attrName>
                                        </p:attrNameLst>
                                      </p:cBhvr>
                                      <p:to>
                                        <p:strVal val="visible"/>
                                      </p:to>
                                    </p:set>
                                  </p:childTnLst>
                                </p:cTn>
                              </p:par>
                            </p:childTnLst>
                          </p:cTn>
                        </p:par>
                        <p:par>
                          <p:cTn id="7" fill="hold">
                            <p:stCondLst>
                              <p:cond delay="500"/>
                            </p:stCondLst>
                            <p:childTnLst>
                              <p:par>
                                <p:cTn id="8" presetID="-1074748536" presetClass="entr" presetSubtype="0" fill="hold" grpId="0" nodeType="afterEffect">
                                  <p:stCondLst>
                                    <p:cond delay="0"/>
                                  </p:stCondLst>
                                  <p:childTnLst>
                                    <p:set>
                                      <p:cBhvr>
                                        <p:cTn id="9" dur="1" fill="hold">
                                          <p:stCondLst>
                                            <p:cond delay="499"/>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2" grpId="0" autoUpdateAnimBg="0"/>
      <p:bldP spid="8" grpId="0"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2128949"/>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zh-CN" sz="2400" dirty="0" smtClean="0">
                <a:solidFill>
                  <a:schemeClr val="bg1"/>
                </a:solidFill>
                <a:latin typeface="宋体" panose="02010600030101010101" pitchFamily="2" charset="-122"/>
                <a:ea typeface="宋体" panose="02010600030101010101" pitchFamily="2" charset="-122"/>
              </a:rPr>
              <a:t>Click continue and wait for minutes</a:t>
            </a: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10</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2050" name="Picture 2" descr="D:\树莓派\205934xaatac8hamog52do.jpg"/>
          <p:cNvPicPr>
            <a:picLocks noChangeAspect="1" noChangeArrowheads="1"/>
          </p:cNvPicPr>
          <p:nvPr/>
        </p:nvPicPr>
        <p:blipFill>
          <a:blip r:embed="rId3"/>
          <a:srcRect/>
          <a:stretch>
            <a:fillRect/>
          </a:stretch>
        </p:blipFill>
        <p:spPr bwMode="auto">
          <a:xfrm>
            <a:off x="2573310" y="2662222"/>
            <a:ext cx="7786741" cy="5840055"/>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2128949"/>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zh-CN" sz="2400" dirty="0" err="1" smtClean="0">
                <a:solidFill>
                  <a:schemeClr val="bg1"/>
                </a:solidFill>
                <a:latin typeface="宋体" panose="02010600030101010101" pitchFamily="2" charset="-122"/>
                <a:ea typeface="宋体" panose="02010600030101010101" pitchFamily="2" charset="-122"/>
              </a:rPr>
              <a:t>Ubuntu</a:t>
            </a:r>
            <a:r>
              <a:rPr lang="en-US" altLang="zh-CN" sz="2400" dirty="0" smtClean="0">
                <a:solidFill>
                  <a:schemeClr val="bg1"/>
                </a:solidFill>
                <a:latin typeface="宋体" panose="02010600030101010101" pitchFamily="2" charset="-122"/>
                <a:ea typeface="宋体" panose="02010600030101010101" pitchFamily="2" charset="-122"/>
              </a:rPr>
              <a:t> mate Desktop</a:t>
            </a: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11</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3074" name="Picture 2" descr="D:\树莓派\CB5891C0E05CD9CF66E819B40184F896.jpg"/>
          <p:cNvPicPr>
            <a:picLocks noChangeAspect="1" noChangeArrowheads="1"/>
          </p:cNvPicPr>
          <p:nvPr/>
        </p:nvPicPr>
        <p:blipFill>
          <a:blip r:embed="rId3"/>
          <a:srcRect/>
          <a:stretch>
            <a:fillRect/>
          </a:stretch>
        </p:blipFill>
        <p:spPr bwMode="auto">
          <a:xfrm>
            <a:off x="2644748" y="2708851"/>
            <a:ext cx="7715304" cy="5793492"/>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1986073"/>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zh-CN" sz="2400" dirty="0" smtClean="0">
                <a:solidFill>
                  <a:schemeClr val="bg1"/>
                </a:solidFill>
                <a:latin typeface="宋体" panose="02010600030101010101" pitchFamily="2" charset="-122"/>
                <a:ea typeface="宋体" panose="02010600030101010101" pitchFamily="2" charset="-122"/>
              </a:rPr>
              <a:t>Check your IP address in your PC</a:t>
            </a: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12</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5122" name="Picture 2" descr="D:\树莓派\800-2-change.jpg"/>
          <p:cNvPicPr>
            <a:picLocks noChangeAspect="1" noChangeArrowheads="1"/>
          </p:cNvPicPr>
          <p:nvPr/>
        </p:nvPicPr>
        <p:blipFill>
          <a:blip r:embed="rId3"/>
          <a:srcRect/>
          <a:stretch>
            <a:fillRect/>
          </a:stretch>
        </p:blipFill>
        <p:spPr bwMode="auto">
          <a:xfrm>
            <a:off x="2270084" y="4233858"/>
            <a:ext cx="8447158" cy="2000264"/>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1986073"/>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zh-CN" sz="2400" dirty="0" smtClean="0">
                <a:solidFill>
                  <a:schemeClr val="bg1"/>
                </a:solidFill>
                <a:latin typeface="宋体" panose="02010600030101010101" pitchFamily="2" charset="-122"/>
                <a:ea typeface="宋体" panose="02010600030101010101" pitchFamily="2" charset="-122"/>
              </a:rPr>
              <a:t>Use </a:t>
            </a:r>
            <a:r>
              <a:rPr lang="en-US" altLang="zh-CN" sz="2400" dirty="0" err="1" smtClean="0">
                <a:solidFill>
                  <a:schemeClr val="bg1"/>
                </a:solidFill>
                <a:latin typeface="宋体" panose="02010600030101010101" pitchFamily="2" charset="-122"/>
                <a:ea typeface="宋体" panose="02010600030101010101" pitchFamily="2" charset="-122"/>
              </a:rPr>
              <a:t>arp</a:t>
            </a:r>
            <a:r>
              <a:rPr lang="en-US" altLang="zh-CN" sz="2400" dirty="0" smtClean="0">
                <a:solidFill>
                  <a:schemeClr val="bg1"/>
                </a:solidFill>
                <a:latin typeface="宋体" panose="02010600030101010101" pitchFamily="2" charset="-122"/>
                <a:ea typeface="宋体" panose="02010600030101010101" pitchFamily="2" charset="-122"/>
              </a:rPr>
              <a:t> –a</a:t>
            </a:r>
            <a:r>
              <a:rPr lang="zh-CN" altLang="en-US" sz="2400" dirty="0" smtClean="0">
                <a:solidFill>
                  <a:schemeClr val="bg1"/>
                </a:solidFill>
                <a:latin typeface="宋体" panose="02010600030101010101" pitchFamily="2" charset="-122"/>
                <a:ea typeface="宋体" panose="02010600030101010101" pitchFamily="2" charset="-122"/>
              </a:rPr>
              <a:t> </a:t>
            </a:r>
            <a:r>
              <a:rPr lang="en-US" altLang="zh-CN" sz="2400" dirty="0" smtClean="0">
                <a:solidFill>
                  <a:schemeClr val="bg1"/>
                </a:solidFill>
                <a:latin typeface="宋体" panose="02010600030101010101" pitchFamily="2" charset="-122"/>
                <a:ea typeface="宋体" panose="02010600030101010101" pitchFamily="2" charset="-122"/>
              </a:rPr>
              <a:t>to check Pi’s IP address.</a:t>
            </a: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13</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6146" name="Picture 2" descr="D:\树莓派\psb-change.jpg"/>
          <p:cNvPicPr>
            <a:picLocks noChangeAspect="1" noChangeArrowheads="1"/>
          </p:cNvPicPr>
          <p:nvPr/>
        </p:nvPicPr>
        <p:blipFill>
          <a:blip r:embed="rId3"/>
          <a:srcRect/>
          <a:stretch>
            <a:fillRect/>
          </a:stretch>
        </p:blipFill>
        <p:spPr bwMode="auto">
          <a:xfrm>
            <a:off x="2844800" y="3133750"/>
            <a:ext cx="7315200" cy="5314950"/>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1986073"/>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zh-CN" sz="2400" dirty="0" smtClean="0">
                <a:solidFill>
                  <a:schemeClr val="bg1"/>
                </a:solidFill>
                <a:latin typeface="宋体" panose="02010600030101010101" pitchFamily="2" charset="-122"/>
                <a:ea typeface="宋体" panose="02010600030101010101" pitchFamily="2" charset="-122"/>
              </a:rPr>
              <a:t>Install the Putty tool to connect Pi</a:t>
            </a: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14</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7170" name="Picture 2" descr="D:\树莓派\SSH.jpg"/>
          <p:cNvPicPr>
            <a:picLocks noChangeAspect="1" noChangeArrowheads="1"/>
          </p:cNvPicPr>
          <p:nvPr/>
        </p:nvPicPr>
        <p:blipFill>
          <a:blip r:embed="rId3"/>
          <a:srcRect/>
          <a:stretch>
            <a:fillRect/>
          </a:stretch>
        </p:blipFill>
        <p:spPr bwMode="auto">
          <a:xfrm>
            <a:off x="3859194" y="3390904"/>
            <a:ext cx="5252955" cy="4700606"/>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957784" y="1348408"/>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zh-CN" sz="2400" dirty="0" smtClean="0">
                <a:solidFill>
                  <a:schemeClr val="bg1"/>
                </a:solidFill>
                <a:latin typeface="宋体" panose="02010600030101010101" pitchFamily="2" charset="-122"/>
                <a:ea typeface="宋体" panose="02010600030101010101" pitchFamily="2" charset="-122"/>
              </a:rPr>
              <a:t>When you log on for the first time, you will be prompted to confirm the connection key. Press "yes" to confirm that this is the only way to sign up for the first time. Login will prompt to enter the user name and password, please enter the user name and password set up just installed the system, you can log in after entering the pi command line:</a:t>
            </a: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15</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8194" name="Picture 2" descr="D:\树莓派\树莓派3SSH登陆后.jpg"/>
          <p:cNvPicPr>
            <a:picLocks noChangeAspect="1" noChangeArrowheads="1"/>
          </p:cNvPicPr>
          <p:nvPr/>
        </p:nvPicPr>
        <p:blipFill>
          <a:blip r:embed="rId3"/>
          <a:srcRect/>
          <a:stretch>
            <a:fillRect/>
          </a:stretch>
        </p:blipFill>
        <p:spPr bwMode="auto">
          <a:xfrm>
            <a:off x="2806539" y="3409968"/>
            <a:ext cx="7339199" cy="4610104"/>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1986073"/>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zh-CN" sz="2400" dirty="0" smtClean="0">
                <a:solidFill>
                  <a:schemeClr val="bg1"/>
                </a:solidFill>
                <a:latin typeface="宋体" panose="02010600030101010101" pitchFamily="2" charset="-122"/>
                <a:ea typeface="宋体" panose="02010600030101010101" pitchFamily="2" charset="-122"/>
              </a:rPr>
              <a:t>Update the system</a:t>
            </a:r>
            <a:r>
              <a:rPr lang="zh-CN" altLang="en-US" sz="2400" dirty="0" smtClean="0">
                <a:solidFill>
                  <a:schemeClr val="bg1"/>
                </a:solidFill>
                <a:latin typeface="宋体" panose="02010600030101010101" pitchFamily="2" charset="-122"/>
                <a:ea typeface="宋体" panose="02010600030101010101" pitchFamily="2" charset="-122"/>
              </a:rPr>
              <a:t>：</a:t>
            </a:r>
            <a:br>
              <a:rPr lang="zh-CN" altLang="en-US" sz="2400" dirty="0" smtClean="0">
                <a:solidFill>
                  <a:schemeClr val="bg1"/>
                </a:solidFill>
                <a:latin typeface="宋体" panose="02010600030101010101" pitchFamily="2" charset="-122"/>
                <a:ea typeface="宋体" panose="02010600030101010101" pitchFamily="2" charset="-122"/>
              </a:rPr>
            </a:br>
            <a:r>
              <a:rPr lang="en-US" altLang="zh-CN" sz="2400" dirty="0" err="1" smtClean="0">
                <a:solidFill>
                  <a:schemeClr val="bg1"/>
                </a:solidFill>
                <a:latin typeface="宋体" panose="02010600030101010101" pitchFamily="2" charset="-122"/>
                <a:ea typeface="宋体" panose="02010600030101010101" pitchFamily="2" charset="-122"/>
              </a:rPr>
              <a:t>sudo</a:t>
            </a:r>
            <a:r>
              <a:rPr lang="en-US" altLang="zh-CN" sz="2400" dirty="0" smtClean="0">
                <a:solidFill>
                  <a:schemeClr val="bg1"/>
                </a:solidFill>
                <a:latin typeface="宋体" panose="02010600030101010101" pitchFamily="2" charset="-122"/>
                <a:ea typeface="宋体" panose="02010600030101010101" pitchFamily="2" charset="-122"/>
              </a:rPr>
              <a:t> apt-get update</a:t>
            </a:r>
            <a:br>
              <a:rPr lang="en-US" altLang="zh-CN" sz="2400" dirty="0" smtClean="0">
                <a:solidFill>
                  <a:schemeClr val="bg1"/>
                </a:solidFill>
                <a:latin typeface="宋体" panose="02010600030101010101" pitchFamily="2" charset="-122"/>
                <a:ea typeface="宋体" panose="02010600030101010101" pitchFamily="2" charset="-122"/>
              </a:rPr>
            </a:br>
            <a:r>
              <a:rPr lang="en-US" altLang="zh-CN" sz="2400" dirty="0" smtClean="0">
                <a:solidFill>
                  <a:schemeClr val="bg1"/>
                </a:solidFill>
                <a:latin typeface="宋体" panose="02010600030101010101" pitchFamily="2" charset="-122"/>
                <a:ea typeface="宋体" panose="02010600030101010101" pitchFamily="2" charset="-122"/>
              </a:rPr>
              <a:t/>
            </a:r>
            <a:br>
              <a:rPr lang="en-US" altLang="zh-CN" sz="2400" dirty="0" smtClean="0">
                <a:solidFill>
                  <a:schemeClr val="bg1"/>
                </a:solidFill>
                <a:latin typeface="宋体" panose="02010600030101010101" pitchFamily="2" charset="-122"/>
                <a:ea typeface="宋体" panose="02010600030101010101" pitchFamily="2" charset="-122"/>
              </a:rPr>
            </a:br>
            <a:r>
              <a:rPr lang="en-US" altLang="zh-CN" sz="2400" dirty="0" smtClean="0">
                <a:solidFill>
                  <a:schemeClr val="bg1"/>
                </a:solidFill>
                <a:latin typeface="宋体" panose="02010600030101010101" pitchFamily="2" charset="-122"/>
                <a:ea typeface="宋体" panose="02010600030101010101" pitchFamily="2" charset="-122"/>
              </a:rPr>
              <a:t>2.install pip</a:t>
            </a:r>
            <a:r>
              <a:rPr lang="zh-CN" altLang="en-US" sz="2400" dirty="0" smtClean="0">
                <a:solidFill>
                  <a:schemeClr val="bg1"/>
                </a:solidFill>
                <a:latin typeface="宋体" panose="02010600030101010101" pitchFamily="2" charset="-122"/>
                <a:ea typeface="宋体" panose="02010600030101010101" pitchFamily="2" charset="-122"/>
              </a:rPr>
              <a:t/>
            </a:r>
            <a:br>
              <a:rPr lang="zh-CN" altLang="en-US" sz="2400" dirty="0" smtClean="0">
                <a:solidFill>
                  <a:schemeClr val="bg1"/>
                </a:solidFill>
                <a:latin typeface="宋体" panose="02010600030101010101" pitchFamily="2" charset="-122"/>
                <a:ea typeface="宋体" panose="02010600030101010101" pitchFamily="2" charset="-122"/>
              </a:rPr>
            </a:br>
            <a:r>
              <a:rPr lang="en-US" altLang="zh-CN" sz="2400" dirty="0" err="1" smtClean="0">
                <a:solidFill>
                  <a:schemeClr val="bg1"/>
                </a:solidFill>
                <a:latin typeface="宋体" panose="02010600030101010101" pitchFamily="2" charset="-122"/>
                <a:ea typeface="宋体" panose="02010600030101010101" pitchFamily="2" charset="-122"/>
              </a:rPr>
              <a:t>sudo</a:t>
            </a:r>
            <a:r>
              <a:rPr lang="en-US" altLang="zh-CN" sz="2400" dirty="0" smtClean="0">
                <a:solidFill>
                  <a:schemeClr val="bg1"/>
                </a:solidFill>
                <a:latin typeface="宋体" panose="02010600030101010101" pitchFamily="2" charset="-122"/>
                <a:ea typeface="宋体" panose="02010600030101010101" pitchFamily="2" charset="-122"/>
              </a:rPr>
              <a:t> apt-get install python3-pip</a:t>
            </a:r>
            <a:br>
              <a:rPr lang="en-US" altLang="zh-CN" sz="2400" dirty="0" smtClean="0">
                <a:solidFill>
                  <a:schemeClr val="bg1"/>
                </a:solidFill>
                <a:latin typeface="宋体" panose="02010600030101010101" pitchFamily="2" charset="-122"/>
                <a:ea typeface="宋体" panose="02010600030101010101" pitchFamily="2" charset="-122"/>
              </a:rPr>
            </a:br>
            <a:r>
              <a:rPr lang="en-US" altLang="zh-CN" sz="2400" dirty="0" smtClean="0">
                <a:solidFill>
                  <a:schemeClr val="bg1"/>
                </a:solidFill>
                <a:latin typeface="宋体" panose="02010600030101010101" pitchFamily="2" charset="-122"/>
                <a:ea typeface="宋体" panose="02010600030101010101" pitchFamily="2" charset="-122"/>
              </a:rPr>
              <a:t/>
            </a:r>
            <a:br>
              <a:rPr lang="en-US" altLang="zh-CN" sz="2400" dirty="0" smtClean="0">
                <a:solidFill>
                  <a:schemeClr val="bg1"/>
                </a:solidFill>
                <a:latin typeface="宋体" panose="02010600030101010101" pitchFamily="2" charset="-122"/>
                <a:ea typeface="宋体" panose="02010600030101010101" pitchFamily="2" charset="-122"/>
              </a:rPr>
            </a:br>
            <a:r>
              <a:rPr lang="en-US" altLang="zh-CN" sz="2400" dirty="0" smtClean="0">
                <a:solidFill>
                  <a:schemeClr val="bg1"/>
                </a:solidFill>
                <a:latin typeface="宋体" panose="02010600030101010101" pitchFamily="2" charset="-122"/>
                <a:ea typeface="宋体" panose="02010600030101010101" pitchFamily="2" charset="-122"/>
              </a:rPr>
              <a:t>3.get GPIO lib</a:t>
            </a:r>
          </a:p>
          <a:p>
            <a:pPr marL="342900" indent="-342900" algn="l">
              <a:buFont typeface="Arial" panose="020B0604020202020204" pitchFamily="34" charset="0"/>
              <a:buChar char="•"/>
            </a:pPr>
            <a:r>
              <a:rPr lang="en-US" altLang="zh-CN" sz="2400" dirty="0" err="1" smtClean="0">
                <a:solidFill>
                  <a:schemeClr val="bg1"/>
                </a:solidFill>
                <a:latin typeface="宋体" panose="02010600030101010101" pitchFamily="2" charset="-122"/>
                <a:ea typeface="宋体" panose="02010600030101010101" pitchFamily="2" charset="-122"/>
              </a:rPr>
              <a:t>sudo</a:t>
            </a:r>
            <a:r>
              <a:rPr lang="en-US" altLang="zh-CN" sz="2400" dirty="0" smtClean="0">
                <a:solidFill>
                  <a:schemeClr val="bg1"/>
                </a:solidFill>
                <a:latin typeface="宋体" panose="02010600030101010101" pitchFamily="2" charset="-122"/>
                <a:ea typeface="宋体" panose="02010600030101010101" pitchFamily="2" charset="-122"/>
              </a:rPr>
              <a:t> pip-3.2 install </a:t>
            </a:r>
            <a:r>
              <a:rPr lang="en-US" altLang="zh-CN" sz="2400" dirty="0" err="1" smtClean="0">
                <a:solidFill>
                  <a:schemeClr val="bg1"/>
                </a:solidFill>
                <a:latin typeface="宋体" panose="02010600030101010101" pitchFamily="2" charset="-122"/>
                <a:ea typeface="宋体" panose="02010600030101010101" pitchFamily="2" charset="-122"/>
              </a:rPr>
              <a:t>RPi.GPIO</a:t>
            </a:r>
            <a:r>
              <a:rPr lang="en-US" altLang="zh-CN" sz="2400" dirty="0" smtClean="0">
                <a:solidFill>
                  <a:schemeClr val="bg1"/>
                </a:solidFill>
                <a:latin typeface="宋体" panose="02010600030101010101" pitchFamily="2" charset="-122"/>
                <a:ea typeface="宋体" panose="02010600030101010101" pitchFamily="2" charset="-122"/>
              </a:rPr>
              <a:t/>
            </a:r>
            <a:br>
              <a:rPr lang="en-US" altLang="zh-CN" sz="2400" dirty="0" smtClean="0">
                <a:solidFill>
                  <a:schemeClr val="bg1"/>
                </a:solidFill>
                <a:latin typeface="宋体" panose="02010600030101010101" pitchFamily="2" charset="-122"/>
                <a:ea typeface="宋体" panose="02010600030101010101" pitchFamily="2" charset="-122"/>
              </a:rPr>
            </a:br>
            <a:r>
              <a:rPr lang="en-US" altLang="zh-CN" sz="2400" smtClean="0">
                <a:solidFill>
                  <a:schemeClr val="bg1"/>
                </a:solidFill>
                <a:latin typeface="宋体" panose="02010600030101010101" pitchFamily="2" charset="-122"/>
                <a:ea typeface="宋体" panose="02010600030101010101" pitchFamily="2" charset="-122"/>
              </a:rPr>
              <a:t/>
            </a:r>
            <a:br>
              <a:rPr lang="en-US" altLang="zh-CN" sz="2400" smtClean="0">
                <a:solidFill>
                  <a:schemeClr val="bg1"/>
                </a:solidFill>
                <a:latin typeface="宋体" panose="02010600030101010101" pitchFamily="2" charset="-122"/>
                <a:ea typeface="宋体" panose="02010600030101010101" pitchFamily="2" charset="-122"/>
              </a:rPr>
            </a:b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16</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p:nvPr/>
        </p:nvSpPr>
        <p:spPr bwMode="auto">
          <a:xfrm>
            <a:off x="1433513" y="5378450"/>
            <a:ext cx="10071100" cy="279400"/>
          </a:xfrm>
          <a:prstGeom prst="rect">
            <a:avLst/>
          </a:prstGeom>
          <a:noFill/>
          <a:ln>
            <a:noFill/>
          </a:ln>
        </p:spPr>
        <p:txBody>
          <a:bodyPr lIns="0" tIns="0" rIns="0" bIns="0"/>
          <a:lstStyle/>
          <a:p>
            <a:pPr algn="l">
              <a:spcBef>
                <a:spcPts val="1200"/>
              </a:spcBef>
            </a:pPr>
            <a:r>
              <a:rPr lang="zh-CN" altLang="en-US" sz="180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深圳市小二极客科技有限公司</a:t>
            </a:r>
          </a:p>
        </p:txBody>
      </p:sp>
      <p:sp>
        <p:nvSpPr>
          <p:cNvPr id="15363" name="Rectangle 3"/>
          <p:cNvSpPr/>
          <p:nvPr/>
        </p:nvSpPr>
        <p:spPr bwMode="auto">
          <a:xfrm rot="10800000" flipH="1">
            <a:off x="1473200" y="5130800"/>
            <a:ext cx="1714500" cy="63500"/>
          </a:xfrm>
          <a:prstGeom prst="rect">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5364" name="Rectangle 4"/>
          <p:cNvSpPr/>
          <p:nvPr/>
        </p:nvSpPr>
        <p:spPr bwMode="auto">
          <a:xfrm rot="10800000" flipH="1">
            <a:off x="3543300" y="5130800"/>
            <a:ext cx="7874000" cy="63500"/>
          </a:xfrm>
          <a:prstGeom prst="rect">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pic>
        <p:nvPicPr>
          <p:cNvPr id="3" name="图片 2" descr="论坛logo"/>
          <p:cNvPicPr>
            <a:picLocks noChangeAspect="1"/>
          </p:cNvPicPr>
          <p:nvPr/>
        </p:nvPicPr>
        <p:blipFill>
          <a:blip r:embed="rId2"/>
          <a:stretch>
            <a:fillRect/>
          </a:stretch>
        </p:blipFill>
        <p:spPr>
          <a:xfrm>
            <a:off x="1473200" y="4354830"/>
            <a:ext cx="1172210" cy="775970"/>
          </a:xfrm>
          <a:prstGeom prst="rect">
            <a:avLst/>
          </a:prstGeom>
        </p:spPr>
      </p:pic>
      <p:sp>
        <p:nvSpPr>
          <p:cNvPr id="4" name="文本框 3"/>
          <p:cNvSpPr txBox="1"/>
          <p:nvPr/>
        </p:nvSpPr>
        <p:spPr>
          <a:xfrm>
            <a:off x="3505200" y="4200525"/>
            <a:ext cx="7750175" cy="738664"/>
          </a:xfrm>
          <a:prstGeom prst="rect">
            <a:avLst/>
          </a:prstGeom>
          <a:noFill/>
        </p:spPr>
        <p:txBody>
          <a:bodyPr wrap="square" rtlCol="0">
            <a:spAutoFit/>
          </a:bodyPr>
          <a:lstStyle/>
          <a:p>
            <a:r>
              <a:rPr lang="en-US" altLang="zh-CN" dirty="0" smtClean="0">
                <a:solidFill>
                  <a:schemeClr val="bg1"/>
                </a:solidFill>
                <a:latin typeface="宋体" panose="02010600030101010101" pitchFamily="2" charset="-122"/>
                <a:ea typeface="宋体" panose="02010600030101010101" pitchFamily="2" charset="-122"/>
              </a:rPr>
              <a:t>END</a:t>
            </a:r>
          </a:p>
        </p:txBody>
      </p:sp>
      <p:sp>
        <p:nvSpPr>
          <p:cNvPr id="2" name="灯片编号占位符 1"/>
          <p:cNvSpPr>
            <a:spLocks noGrp="1"/>
          </p:cNvSpPr>
          <p:nvPr>
            <p:ph type="sldNum" sz="quarter" idx="10"/>
          </p:nvPr>
        </p:nvSpPr>
        <p:spPr/>
        <p:txBody>
          <a:bodyPr/>
          <a:lstStyle/>
          <a:p>
            <a:fld id="{5476B5B4-60A4-D54C-899F-DC1020783BCE}" type="slidenum">
              <a:rPr lang="en-US" smtClean="0"/>
              <a:pPr/>
              <a:t>17</a:t>
            </a:fld>
            <a:endParaRPr lang="en-US"/>
          </a:p>
        </p:txBody>
      </p:sp>
      <p:sp>
        <p:nvSpPr>
          <p:cNvPr id="9" name="Rectangle 2"/>
          <p:cNvSpPr/>
          <p:nvPr/>
        </p:nvSpPr>
        <p:spPr bwMode="auto">
          <a:xfrm>
            <a:off x="1473199" y="5713427"/>
            <a:ext cx="10071100"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spTree>
    <p:extLst>
      <p:ext uri="{BB962C8B-B14F-4D97-AF65-F5344CB8AC3E}">
        <p14:creationId xmlns:p14="http://schemas.microsoft.com/office/powerpoint/2010/main" xmlns="" val="545914041"/>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74748536" presetClass="entr" presetSubtype="0" fill="hold" grpId="0" nodeType="afterEffect">
                                  <p:stCondLst>
                                    <p:cond delay="0"/>
                                  </p:stCondLst>
                                  <p:childTnLst>
                                    <p:set>
                                      <p:cBhvr>
                                        <p:cTn id="6" dur="1" fill="hold">
                                          <p:stCondLst>
                                            <p:cond delay="499"/>
                                          </p:stCondLst>
                                        </p:cTn>
                                        <p:tgtEl>
                                          <p:spTgt spid="15362"/>
                                        </p:tgtEl>
                                        <p:attrNameLst>
                                          <p:attrName>style.visibility</p:attrName>
                                        </p:attrNameLst>
                                      </p:cBhvr>
                                      <p:to>
                                        <p:strVal val="visible"/>
                                      </p:to>
                                    </p:set>
                                  </p:childTnLst>
                                </p:cTn>
                              </p:par>
                            </p:childTnLst>
                          </p:cTn>
                        </p:par>
                        <p:par>
                          <p:cTn id="7" fill="hold">
                            <p:stCondLst>
                              <p:cond delay="500"/>
                            </p:stCondLst>
                            <p:childTnLst>
                              <p:par>
                                <p:cTn id="8" presetID="-1074748536" presetClass="entr" presetSubtype="0" fill="hold" grpId="0" nodeType="afterEffect">
                                  <p:stCondLst>
                                    <p:cond delay="0"/>
                                  </p:stCondLst>
                                  <p:childTnLst>
                                    <p:set>
                                      <p:cBhvr>
                                        <p:cTn id="9"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2" grpId="0" autoUpdateAnimBg="0"/>
      <p:bldP spid="9" grpId="0"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6387"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6388" name="Rectangle 4"/>
          <p:cNvSpPr/>
          <p:nvPr/>
        </p:nvSpPr>
        <p:spPr bwMode="auto">
          <a:xfrm>
            <a:off x="1751012" y="3652664"/>
            <a:ext cx="10368011" cy="3816424"/>
          </a:xfrm>
          <a:prstGeom prst="rect">
            <a:avLst/>
          </a:prstGeom>
          <a:noFill/>
          <a:ln>
            <a:noFill/>
          </a:ln>
        </p:spPr>
        <p:txBody>
          <a:bodyPr lIns="0" tIns="0" rIns="0" bIns="0"/>
          <a:lstStyle/>
          <a:p>
            <a:pPr algn="l"/>
            <a:r>
              <a:rPr lang="en-US" altLang="zh-CN" sz="4000" dirty="0" smtClean="0">
                <a:solidFill>
                  <a:schemeClr val="bg1"/>
                </a:solidFill>
                <a:latin typeface="宋体" panose="02010600030101010101" pitchFamily="2" charset="-122"/>
                <a:ea typeface="宋体" panose="02010600030101010101" pitchFamily="2" charset="-122"/>
                <a:cs typeface="Lato Light" charset="0"/>
                <a:sym typeface="Lato Light" charset="0"/>
              </a:rPr>
              <a:t>1.</a:t>
            </a:r>
            <a:r>
              <a:rPr lang="en-US" altLang="zh-CN" sz="4000" dirty="0" smtClean="0">
                <a:solidFill>
                  <a:schemeClr val="bg1"/>
                </a:solidFill>
                <a:latin typeface="宋体" panose="02010600030101010101" pitchFamily="2" charset="-122"/>
                <a:ea typeface="宋体" panose="02010600030101010101" pitchFamily="2" charset="-122"/>
                <a:cs typeface="Lato Light" charset="0"/>
              </a:rPr>
              <a:t>Ubuntu mate</a:t>
            </a:r>
            <a:r>
              <a:rPr lang="zh-CN" altLang="en-US" sz="4000" dirty="0" smtClean="0">
                <a:solidFill>
                  <a:schemeClr val="bg1"/>
                </a:solidFill>
                <a:latin typeface="宋体" panose="02010600030101010101" pitchFamily="2" charset="-122"/>
                <a:ea typeface="宋体" panose="02010600030101010101" pitchFamily="2" charset="-122"/>
                <a:cs typeface="Lato Light" charset="0"/>
              </a:rPr>
              <a:t> </a:t>
            </a:r>
            <a:r>
              <a:rPr lang="en-US" altLang="zh-CN" sz="4000" dirty="0" smtClean="0">
                <a:solidFill>
                  <a:schemeClr val="bg1"/>
                </a:solidFill>
                <a:latin typeface="宋体" panose="02010600030101010101" pitchFamily="2" charset="-122"/>
                <a:ea typeface="宋体" panose="02010600030101010101" pitchFamily="2" charset="-122"/>
                <a:cs typeface="Lato Light" charset="0"/>
              </a:rPr>
              <a:t>system installation and setup</a:t>
            </a:r>
          </a:p>
          <a:p>
            <a:endParaRPr lang="en-US" altLang="zh-CN" sz="4000" dirty="0">
              <a:solidFill>
                <a:schemeClr val="bg1"/>
              </a:solidFill>
              <a:latin typeface="宋体" panose="02010600030101010101" pitchFamily="2" charset="-122"/>
              <a:ea typeface="宋体" panose="02010600030101010101" pitchFamily="2" charset="-122"/>
              <a:cs typeface="Lato Light" charset="0"/>
            </a:endParaRPr>
          </a:p>
          <a:p>
            <a:pPr algn="l"/>
            <a:r>
              <a:rPr lang="en-US" altLang="zh-CN" sz="4000" dirty="0" smtClean="0">
                <a:solidFill>
                  <a:schemeClr val="bg1"/>
                </a:solidFill>
                <a:latin typeface="宋体" panose="02010600030101010101" pitchFamily="2" charset="-122"/>
                <a:ea typeface="宋体" panose="02010600030101010101" pitchFamily="2" charset="-122"/>
                <a:cs typeface="Lato Light" charset="0"/>
              </a:rPr>
              <a:t>2.Development environment installation</a:t>
            </a:r>
            <a:endParaRPr lang="zh-CN" altLang="en-US" sz="4000" dirty="0" smtClean="0">
              <a:solidFill>
                <a:schemeClr val="bg1"/>
              </a:solidFill>
              <a:latin typeface="宋体" panose="02010600030101010101" pitchFamily="2" charset="-122"/>
              <a:ea typeface="宋体" panose="02010600030101010101" pitchFamily="2" charset="-122"/>
              <a:cs typeface="Lato Light" charset="0"/>
            </a:endParaRPr>
          </a:p>
          <a:p>
            <a:endParaRPr lang="en-US" altLang="zh-CN" sz="1400" dirty="0">
              <a:solidFill>
                <a:schemeClr val="bg1"/>
              </a:solidFill>
              <a:latin typeface="宋体" panose="02010600030101010101" pitchFamily="2" charset="-122"/>
              <a:ea typeface="宋体" panose="02010600030101010101" pitchFamily="2" charset="-122"/>
              <a:cs typeface="Lato Light" charset="0"/>
              <a:sym typeface="Lato Light" charset="0"/>
            </a:endParaRPr>
          </a:p>
        </p:txBody>
      </p:sp>
      <p:sp>
        <p:nvSpPr>
          <p:cNvPr id="16391" name="Rectangle 7"/>
          <p:cNvSpPr/>
          <p:nvPr/>
        </p:nvSpPr>
        <p:spPr bwMode="auto">
          <a:xfrm>
            <a:off x="1751013" y="2162398"/>
            <a:ext cx="5003800" cy="736600"/>
          </a:xfrm>
          <a:prstGeom prst="rect">
            <a:avLst/>
          </a:prstGeom>
          <a:noFill/>
          <a:ln>
            <a:noFill/>
          </a:ln>
        </p:spPr>
        <p:txBody>
          <a:bodyPr lIns="0" tIns="0" rIns="0" bIns="0" anchor="ctr"/>
          <a:lstStyle/>
          <a:p>
            <a:pPr algn="l"/>
            <a:endParaRPr lang="zh-CN" altLang="en-US" dirty="0" smtClean="0">
              <a:solidFill>
                <a:schemeClr val="bg1"/>
              </a:solidFill>
              <a:latin typeface="Lato Light" charset="0"/>
              <a:ea typeface="MS PGothic" panose="020B0600070205080204" charset="-128"/>
              <a:cs typeface="Lato Light" charset="0"/>
              <a:sym typeface="Lato Light" charset="0"/>
            </a:endParaRPr>
          </a:p>
          <a:p>
            <a:pPr algn="l"/>
            <a:r>
              <a:rPr lang="en-US" altLang="zh-CN" dirty="0" smtClean="0">
                <a:solidFill>
                  <a:schemeClr val="bg1"/>
                </a:solidFill>
                <a:latin typeface="Lato Light" charset="0"/>
                <a:ea typeface="MS PGothic" panose="020B0600070205080204" charset="-128"/>
                <a:cs typeface="Lato Light" charset="0"/>
                <a:sym typeface="Lato Light" charset="0"/>
              </a:rPr>
              <a:t>Catalog</a:t>
            </a:r>
            <a:endParaRPr lang="en-US" dirty="0">
              <a:solidFill>
                <a:schemeClr val="bg1"/>
              </a:solidFill>
              <a:latin typeface="Lato Light" charset="0"/>
              <a:ea typeface="MS PGothic" panose="020B0600070205080204" charset="-128"/>
              <a:cs typeface="Lato Light" charset="0"/>
              <a:sym typeface="Lato Light" charset="0"/>
            </a:endParaRPr>
          </a:p>
        </p:txBody>
      </p:sp>
      <p:pic>
        <p:nvPicPr>
          <p:cNvPr id="3" name="图片 2" descr="论坛logo"/>
          <p:cNvPicPr>
            <a:picLocks noChangeAspect="1"/>
          </p:cNvPicPr>
          <p:nvPr/>
        </p:nvPicPr>
        <p:blipFill>
          <a:blip r:embed="rId3"/>
          <a:stretch>
            <a:fillRect/>
          </a:stretch>
        </p:blipFill>
        <p:spPr>
          <a:xfrm>
            <a:off x="1315720" y="8620125"/>
            <a:ext cx="906780" cy="600075"/>
          </a:xfrm>
          <a:prstGeom prst="rect">
            <a:avLst/>
          </a:prstGeom>
        </p:spPr>
      </p:pic>
      <p:sp>
        <p:nvSpPr>
          <p:cNvPr id="2" name="灯片编号占位符 1"/>
          <p:cNvSpPr>
            <a:spLocks noGrp="1"/>
          </p:cNvSpPr>
          <p:nvPr>
            <p:ph type="sldNum" sz="quarter" idx="10"/>
          </p:nvPr>
        </p:nvSpPr>
        <p:spPr/>
        <p:txBody>
          <a:bodyPr/>
          <a:lstStyle/>
          <a:p>
            <a:fld id="{5476B5B4-60A4-D54C-899F-DC1020783BCE}" type="slidenum">
              <a:rPr lang="en-US" smtClean="0"/>
              <a:pPr/>
              <a:t>2</a:t>
            </a:fld>
            <a:endParaRPr lang="en-US" dirty="0"/>
          </a:p>
        </p:txBody>
      </p:sp>
      <p:sp>
        <p:nvSpPr>
          <p:cNvPr id="8"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6385"/>
                                        </p:tgtEl>
                                        <p:attrNameLst>
                                          <p:attrName>style.visibility</p:attrName>
                                        </p:attrNameLst>
                                      </p:cBhvr>
                                      <p:to>
                                        <p:strVal val="visible"/>
                                      </p:to>
                                    </p:set>
                                    <p:animEffect transition="in" filter="wipe(left)">
                                      <p:cBhvr>
                                        <p:cTn id="7" dur="500"/>
                                        <p:tgtEl>
                                          <p:spTgt spid="16385"/>
                                        </p:tgtEl>
                                      </p:cBhvr>
                                    </p:animEffect>
                                  </p:childTnLst>
                                </p:cTn>
                              </p:par>
                            </p:childTnLst>
                          </p:cTn>
                        </p:par>
                        <p:par>
                          <p:cTn id="8" fill="hold">
                            <p:stCondLst>
                              <p:cond delay="500"/>
                            </p:stCondLst>
                            <p:childTnLst>
                              <p:par>
                                <p:cTn id="9" presetID="23" presetClass="entr" presetSubtype="32" fill="hold" grpId="0" nodeType="afterEffect">
                                  <p:stCondLst>
                                    <p:cond delay="0"/>
                                  </p:stCondLst>
                                  <p:iterate type="lt">
                                    <p:tmPct val="100000"/>
                                  </p:iterate>
                                  <p:childTnLst>
                                    <p:set>
                                      <p:cBhvr>
                                        <p:cTn id="10" dur="1" fill="hold">
                                          <p:stCondLst>
                                            <p:cond delay="0"/>
                                          </p:stCondLst>
                                        </p:cTn>
                                        <p:tgtEl>
                                          <p:spTgt spid="16387"/>
                                        </p:tgtEl>
                                        <p:attrNameLst>
                                          <p:attrName>style.visibility</p:attrName>
                                        </p:attrNameLst>
                                      </p:cBhvr>
                                      <p:to>
                                        <p:strVal val="visible"/>
                                      </p:to>
                                    </p:set>
                                    <p:anim calcmode="lin" valueType="num">
                                      <p:cBhvr>
                                        <p:cTn id="11" dur="75" fill="hold"/>
                                        <p:tgtEl>
                                          <p:spTgt spid="16387"/>
                                        </p:tgtEl>
                                        <p:attrNameLst>
                                          <p:attrName>ppt_w</p:attrName>
                                        </p:attrNameLst>
                                      </p:cBhvr>
                                      <p:tavLst>
                                        <p:tav tm="0">
                                          <p:val>
                                            <p:strVal val="4*#ppt_w"/>
                                          </p:val>
                                        </p:tav>
                                        <p:tav tm="100000">
                                          <p:val>
                                            <p:strVal val="#ppt_w"/>
                                          </p:val>
                                        </p:tav>
                                      </p:tavLst>
                                    </p:anim>
                                    <p:anim calcmode="lin" valueType="num">
                                      <p:cBhvr>
                                        <p:cTn id="12" dur="75" fill="hold"/>
                                        <p:tgtEl>
                                          <p:spTgt spid="16387"/>
                                        </p:tgtEl>
                                        <p:attrNameLst>
                                          <p:attrName>ppt_h</p:attrName>
                                        </p:attrNameLst>
                                      </p:cBhvr>
                                      <p:tavLst>
                                        <p:tav tm="0">
                                          <p:val>
                                            <p:strVal val="4*#ppt_h"/>
                                          </p:val>
                                        </p:tav>
                                        <p:tav tm="100000">
                                          <p:val>
                                            <p:strVal val="#ppt_h"/>
                                          </p:val>
                                        </p:tav>
                                      </p:tavLst>
                                    </p:anim>
                                  </p:childTnLst>
                                </p:cTn>
                              </p:par>
                            </p:childTnLst>
                          </p:cTn>
                        </p:par>
                        <p:par>
                          <p:cTn id="13" fill="hold">
                            <p:stCondLst>
                              <p:cond delay="575"/>
                            </p:stCondLst>
                            <p:childTnLst>
                              <p:par>
                                <p:cTn id="14" presetID="2" presetClass="entr" presetSubtype="8" fill="hold" grpId="0" nodeType="afterEffect">
                                  <p:stCondLst>
                                    <p:cond delay="0"/>
                                  </p:stCondLst>
                                  <p:childTnLst>
                                    <p:set>
                                      <p:cBhvr>
                                        <p:cTn id="15" dur="1" fill="hold">
                                          <p:stCondLst>
                                            <p:cond delay="0"/>
                                          </p:stCondLst>
                                        </p:cTn>
                                        <p:tgtEl>
                                          <p:spTgt spid="16388"/>
                                        </p:tgtEl>
                                        <p:attrNameLst>
                                          <p:attrName>style.visibility</p:attrName>
                                        </p:attrNameLst>
                                      </p:cBhvr>
                                      <p:to>
                                        <p:strVal val="visible"/>
                                      </p:to>
                                    </p:set>
                                    <p:anim calcmode="lin" valueType="num">
                                      <p:cBhvr additive="base">
                                        <p:cTn id="16" dur="500" fill="hold"/>
                                        <p:tgtEl>
                                          <p:spTgt spid="16388"/>
                                        </p:tgtEl>
                                        <p:attrNameLst>
                                          <p:attrName>ppt_x</p:attrName>
                                        </p:attrNameLst>
                                      </p:cBhvr>
                                      <p:tavLst>
                                        <p:tav tm="0">
                                          <p:val>
                                            <p:strVal val="0-#ppt_w/2"/>
                                          </p:val>
                                        </p:tav>
                                        <p:tav tm="100000">
                                          <p:val>
                                            <p:strVal val="#ppt_x"/>
                                          </p:val>
                                        </p:tav>
                                      </p:tavLst>
                                    </p:anim>
                                    <p:anim calcmode="lin" valueType="num">
                                      <p:cBhvr additive="base">
                                        <p:cTn id="17" dur="500" fill="hold"/>
                                        <p:tgtEl>
                                          <p:spTgt spid="16388"/>
                                        </p:tgtEl>
                                        <p:attrNameLst>
                                          <p:attrName>ppt_y</p:attrName>
                                        </p:attrNameLst>
                                      </p:cBhvr>
                                      <p:tavLst>
                                        <p:tav tm="0">
                                          <p:val>
                                            <p:strVal val="#ppt_y"/>
                                          </p:val>
                                        </p:tav>
                                        <p:tav tm="100000">
                                          <p:val>
                                            <p:strVal val="#ppt_y"/>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5" grpId="0" animBg="1"/>
      <p:bldP spid="16387" grpId="0" animBg="1"/>
      <p:bldP spid="16388" grpId="0" autoUpdateAnimBg="0"/>
      <p:bldP spid="8" grpId="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2356943"/>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zh-CN" sz="2400" dirty="0" smtClean="0">
                <a:solidFill>
                  <a:schemeClr val="bg1"/>
                </a:solidFill>
                <a:latin typeface="宋体" panose="02010600030101010101" pitchFamily="2" charset="-122"/>
                <a:ea typeface="宋体" panose="02010600030101010101" pitchFamily="2" charset="-122"/>
              </a:rPr>
              <a:t>1</a:t>
            </a:r>
            <a:r>
              <a:rPr lang="zh-CN" altLang="en-US" sz="2400" dirty="0" smtClean="0">
                <a:solidFill>
                  <a:schemeClr val="bg1"/>
                </a:solidFill>
                <a:latin typeface="宋体" panose="02010600030101010101" pitchFamily="2" charset="-122"/>
                <a:ea typeface="宋体" panose="02010600030101010101" pitchFamily="2" charset="-122"/>
              </a:rPr>
              <a:t>、</a:t>
            </a:r>
            <a:r>
              <a:rPr lang="en-US" altLang="zh-CN" sz="2400" dirty="0" smtClean="0">
                <a:solidFill>
                  <a:schemeClr val="bg1"/>
                </a:solidFill>
                <a:latin typeface="宋体" panose="02010600030101010101" pitchFamily="2" charset="-122"/>
                <a:ea typeface="宋体" panose="02010600030101010101" pitchFamily="2" charset="-122"/>
              </a:rPr>
              <a:t>Download </a:t>
            </a:r>
            <a:r>
              <a:rPr lang="en-US" altLang="en-US" sz="2400" dirty="0" err="1" smtClean="0">
                <a:solidFill>
                  <a:schemeClr val="bg1"/>
                </a:solidFill>
                <a:latin typeface="宋体" panose="02010600030101010101" pitchFamily="2" charset="-122"/>
                <a:ea typeface="宋体" panose="02010600030101010101" pitchFamily="2" charset="-122"/>
                <a:hlinkClick r:id="rId2" tooltip="Ubuntu"/>
              </a:rPr>
              <a:t>Ubuntu</a:t>
            </a:r>
            <a:r>
              <a:rPr lang="en-US" altLang="en-US" sz="2400" dirty="0" smtClean="0">
                <a:solidFill>
                  <a:schemeClr val="bg1"/>
                </a:solidFill>
                <a:latin typeface="宋体" panose="02010600030101010101" pitchFamily="2" charset="-122"/>
                <a:ea typeface="宋体" panose="02010600030101010101" pitchFamily="2" charset="-122"/>
              </a:rPr>
              <a:t>-mate</a:t>
            </a:r>
            <a:r>
              <a:rPr lang="zh-CN" altLang="en-US" sz="2400" dirty="0" smtClean="0">
                <a:solidFill>
                  <a:schemeClr val="bg1"/>
                </a:solidFill>
                <a:latin typeface="宋体" panose="02010600030101010101" pitchFamily="2" charset="-122"/>
                <a:ea typeface="宋体" panose="02010600030101010101" pitchFamily="2" charset="-122"/>
              </a:rPr>
              <a:t> </a:t>
            </a:r>
            <a:r>
              <a:rPr lang="en-US" altLang="zh-CN" sz="2400" dirty="0" smtClean="0">
                <a:solidFill>
                  <a:schemeClr val="bg1"/>
                </a:solidFill>
                <a:latin typeface="宋体" panose="02010600030101010101" pitchFamily="2" charset="-122"/>
                <a:ea typeface="宋体" panose="02010600030101010101" pitchFamily="2" charset="-122"/>
              </a:rPr>
              <a:t>image</a:t>
            </a:r>
            <a:r>
              <a:rPr lang="zh-CN" altLang="en-US" sz="2400" dirty="0" smtClean="0">
                <a:solidFill>
                  <a:schemeClr val="bg1"/>
                </a:solidFill>
                <a:latin typeface="宋体" panose="02010600030101010101" pitchFamily="2" charset="-122"/>
                <a:ea typeface="宋体" panose="02010600030101010101" pitchFamily="2" charset="-122"/>
              </a:rPr>
              <a:t>：</a:t>
            </a:r>
            <a:r>
              <a:rPr lang="en-US" altLang="en-US" sz="2400" dirty="0" smtClean="0">
                <a:solidFill>
                  <a:schemeClr val="bg1"/>
                </a:solidFill>
                <a:latin typeface="宋体" panose="02010600030101010101" pitchFamily="2" charset="-122"/>
                <a:ea typeface="宋体" panose="02010600030101010101" pitchFamily="2" charset="-122"/>
              </a:rPr>
              <a:t>https://ubuntu-mate.org/raspberry-pi/</a:t>
            </a:r>
          </a:p>
          <a:p>
            <a:pPr algn="l"/>
            <a:r>
              <a:rPr lang="en-US" altLang="en-US" sz="2400" dirty="0" smtClean="0">
                <a:solidFill>
                  <a:schemeClr val="bg1"/>
                </a:solidFill>
                <a:latin typeface="宋体" panose="02010600030101010101" pitchFamily="2" charset="-122"/>
                <a:ea typeface="宋体" panose="02010600030101010101" pitchFamily="2" charset="-122"/>
              </a:rPr>
              <a:t>  </a:t>
            </a:r>
            <a:r>
              <a:rPr lang="en-US" altLang="zh-CN" sz="2400" dirty="0" smtClean="0">
                <a:solidFill>
                  <a:schemeClr val="bg1"/>
                </a:solidFill>
                <a:latin typeface="宋体" panose="02010600030101010101" pitchFamily="2" charset="-122"/>
                <a:ea typeface="宋体" panose="02010600030101010101" pitchFamily="2" charset="-122"/>
              </a:rPr>
              <a:t>Download </a:t>
            </a:r>
            <a:r>
              <a:rPr lang="en-US" altLang="en-US" sz="2400" dirty="0" smtClean="0">
                <a:solidFill>
                  <a:schemeClr val="bg1"/>
                </a:solidFill>
                <a:latin typeface="宋体" panose="02010600030101010101" pitchFamily="2" charset="-122"/>
                <a:ea typeface="宋体" panose="02010600030101010101" pitchFamily="2" charset="-122"/>
              </a:rPr>
              <a:t>SDFormatterv4：https://www.sdcard.org/downloads/formatter_4/</a:t>
            </a:r>
          </a:p>
          <a:p>
            <a:pPr algn="l"/>
            <a:r>
              <a:rPr lang="en-US" altLang="en-US" sz="2400" dirty="0" smtClean="0">
                <a:solidFill>
                  <a:schemeClr val="bg1"/>
                </a:solidFill>
                <a:latin typeface="宋体" panose="02010600030101010101" pitchFamily="2" charset="-122"/>
                <a:ea typeface="宋体" panose="02010600030101010101" pitchFamily="2" charset="-122"/>
              </a:rPr>
              <a:t>  </a:t>
            </a:r>
            <a:r>
              <a:rPr lang="en-US" altLang="zh-CN" sz="2400" dirty="0" smtClean="0">
                <a:solidFill>
                  <a:schemeClr val="bg1"/>
                </a:solidFill>
                <a:latin typeface="宋体" panose="02010600030101010101" pitchFamily="2" charset="-122"/>
                <a:ea typeface="宋体" panose="02010600030101010101" pitchFamily="2" charset="-122"/>
              </a:rPr>
              <a:t>Download </a:t>
            </a:r>
            <a:r>
              <a:rPr lang="en-US" altLang="en-US" sz="2400" dirty="0" smtClean="0">
                <a:solidFill>
                  <a:schemeClr val="bg1"/>
                </a:solidFill>
                <a:latin typeface="宋体" panose="02010600030101010101" pitchFamily="2" charset="-122"/>
                <a:ea typeface="宋体" panose="02010600030101010101" pitchFamily="2" charset="-122"/>
              </a:rPr>
              <a:t>Win32DiskImager：https://sourceforge.net/projects/win32diskimager/</a:t>
            </a:r>
          </a:p>
          <a:p>
            <a:pPr algn="l"/>
            <a:r>
              <a:rPr lang="en-US" altLang="en-US" sz="2400" dirty="0" smtClean="0">
                <a:solidFill>
                  <a:schemeClr val="bg1"/>
                </a:solidFill>
                <a:latin typeface="宋体" panose="02010600030101010101" pitchFamily="2" charset="-122"/>
                <a:ea typeface="宋体" panose="02010600030101010101" pitchFamily="2" charset="-122"/>
              </a:rPr>
              <a:t>  2、</a:t>
            </a:r>
            <a:r>
              <a:rPr lang="en-US" altLang="zh-CN" sz="2400" dirty="0" smtClean="0">
                <a:solidFill>
                  <a:schemeClr val="bg1"/>
                </a:solidFill>
                <a:latin typeface="宋体" panose="02010600030101010101" pitchFamily="2" charset="-122"/>
                <a:ea typeface="宋体" panose="02010600030101010101" pitchFamily="2" charset="-122"/>
              </a:rPr>
              <a:t>Prepare a 8G TF Card </a:t>
            </a:r>
            <a:r>
              <a:rPr lang="zh-CN" altLang="en-US" sz="2400" dirty="0" smtClean="0">
                <a:solidFill>
                  <a:schemeClr val="bg1"/>
                </a:solidFill>
                <a:latin typeface="宋体" panose="02010600030101010101" pitchFamily="2" charset="-122"/>
                <a:ea typeface="宋体" panose="02010600030101010101" pitchFamily="2" charset="-122"/>
              </a:rPr>
              <a:t>，</a:t>
            </a:r>
            <a:r>
              <a:rPr lang="en-US" altLang="zh-CN" sz="2400" dirty="0" smtClean="0">
                <a:solidFill>
                  <a:schemeClr val="bg1"/>
                </a:solidFill>
                <a:latin typeface="宋体" panose="02010600030101010101" pitchFamily="2" charset="-122"/>
                <a:ea typeface="宋体" panose="02010600030101010101" pitchFamily="2" charset="-122"/>
              </a:rPr>
              <a:t>Use </a:t>
            </a:r>
            <a:r>
              <a:rPr lang="en-US" altLang="en-US" sz="2400" dirty="0" smtClean="0">
                <a:solidFill>
                  <a:schemeClr val="bg1"/>
                </a:solidFill>
                <a:latin typeface="宋体" panose="02010600030101010101" pitchFamily="2" charset="-122"/>
                <a:ea typeface="宋体" panose="02010600030101010101" pitchFamily="2" charset="-122"/>
              </a:rPr>
              <a:t>SDFormatterv4</a:t>
            </a:r>
            <a:r>
              <a:rPr lang="zh-CN" altLang="en-US" sz="2400" dirty="0" smtClean="0">
                <a:solidFill>
                  <a:schemeClr val="bg1"/>
                </a:solidFill>
                <a:latin typeface="宋体" panose="02010600030101010101" pitchFamily="2" charset="-122"/>
                <a:ea typeface="宋体" panose="02010600030101010101" pitchFamily="2" charset="-122"/>
              </a:rPr>
              <a:t> </a:t>
            </a:r>
            <a:r>
              <a:rPr lang="en-US" altLang="zh-CN" sz="2400" dirty="0" smtClean="0">
                <a:solidFill>
                  <a:schemeClr val="bg1"/>
                </a:solidFill>
                <a:latin typeface="宋体" panose="02010600030101010101" pitchFamily="2" charset="-122"/>
                <a:ea typeface="宋体" panose="02010600030101010101" pitchFamily="2" charset="-122"/>
              </a:rPr>
              <a:t>to </a:t>
            </a:r>
            <a:r>
              <a:rPr lang="en-US" altLang="zh-CN" sz="2400" dirty="0" err="1" smtClean="0">
                <a:solidFill>
                  <a:schemeClr val="bg1"/>
                </a:solidFill>
                <a:latin typeface="宋体" panose="02010600030101010101" pitchFamily="2" charset="-122"/>
                <a:ea typeface="宋体" panose="02010600030101010101" pitchFamily="2" charset="-122"/>
              </a:rPr>
              <a:t>formate</a:t>
            </a:r>
            <a:r>
              <a:rPr lang="en-US" altLang="zh-CN" sz="2400" dirty="0" smtClean="0">
                <a:solidFill>
                  <a:schemeClr val="bg1"/>
                </a:solidFill>
                <a:latin typeface="宋体" panose="02010600030101010101" pitchFamily="2" charset="-122"/>
                <a:ea typeface="宋体" panose="02010600030101010101" pitchFamily="2" charset="-122"/>
              </a:rPr>
              <a:t> the </a:t>
            </a:r>
            <a:r>
              <a:rPr lang="en-US" altLang="en-US" sz="2400" dirty="0" smtClean="0">
                <a:solidFill>
                  <a:schemeClr val="bg1"/>
                </a:solidFill>
                <a:latin typeface="宋体" panose="02010600030101010101" pitchFamily="2" charset="-122"/>
                <a:ea typeface="宋体" panose="02010600030101010101" pitchFamily="2" charset="-122"/>
              </a:rPr>
              <a:t>TF card</a:t>
            </a:r>
          </a:p>
          <a:p>
            <a:endParaRPr lang="en-US" altLang="en-US" sz="2400" dirty="0" smtClean="0">
              <a:solidFill>
                <a:schemeClr val="bg1"/>
              </a:solidFill>
              <a:latin typeface="宋体" panose="02010600030101010101" pitchFamily="2" charset="-122"/>
              <a:ea typeface="宋体" panose="02010600030101010101" pitchFamily="2" charset="-122"/>
            </a:endParaRPr>
          </a:p>
          <a:p>
            <a:endParaRPr lang="en-US" altLang="en-US" sz="2400" dirty="0" smtClean="0">
              <a:solidFill>
                <a:schemeClr val="bg1"/>
              </a:solidFill>
              <a:latin typeface="宋体" panose="02010600030101010101" pitchFamily="2" charset="-122"/>
              <a:ea typeface="宋体" panose="02010600030101010101" pitchFamily="2" charset="-122"/>
            </a:endParaRPr>
          </a:p>
          <a:p>
            <a:endParaRPr lang="en-US" altLang="en-US" sz="2400" dirty="0" smtClean="0">
              <a:solidFill>
                <a:schemeClr val="bg1"/>
              </a:solidFill>
              <a:latin typeface="宋体" panose="02010600030101010101" pitchFamily="2" charset="-122"/>
              <a:ea typeface="宋体" panose="02010600030101010101" pitchFamily="2" charset="-122"/>
            </a:endParaRPr>
          </a:p>
          <a:p>
            <a:endParaRPr lang="en-US" altLang="en-US" sz="2400" dirty="0" smtClean="0">
              <a:solidFill>
                <a:schemeClr val="bg1"/>
              </a:solidFill>
              <a:latin typeface="宋体" panose="02010600030101010101" pitchFamily="2" charset="-122"/>
              <a:ea typeface="宋体" panose="02010600030101010101" pitchFamily="2" charset="-122"/>
            </a:endParaRPr>
          </a:p>
          <a:p>
            <a:endParaRPr lang="en-US" altLang="en-US" sz="2400" dirty="0" smtClean="0">
              <a:solidFill>
                <a:schemeClr val="bg1"/>
              </a:solidFill>
              <a:latin typeface="宋体" panose="02010600030101010101" pitchFamily="2" charset="-122"/>
              <a:ea typeface="宋体" panose="02010600030101010101" pitchFamily="2" charset="-122"/>
            </a:endParaRPr>
          </a:p>
          <a:p>
            <a:endParaRPr lang="en-US" altLang="en-US" sz="2400" dirty="0" smtClean="0">
              <a:solidFill>
                <a:schemeClr val="bg1"/>
              </a:solidFill>
              <a:latin typeface="宋体" panose="02010600030101010101" pitchFamily="2" charset="-122"/>
              <a:ea typeface="宋体" panose="02010600030101010101" pitchFamily="2" charset="-122"/>
            </a:endParaRPr>
          </a:p>
          <a:p>
            <a:pPr algn="l"/>
            <a:r>
              <a:rPr lang="en-US" altLang="en-US" sz="2400" dirty="0" smtClean="0">
                <a:solidFill>
                  <a:schemeClr val="bg1"/>
                </a:solidFill>
                <a:latin typeface="宋体" panose="02010600030101010101" pitchFamily="2" charset="-122"/>
                <a:ea typeface="宋体" panose="02010600030101010101" pitchFamily="2" charset="-122"/>
              </a:rPr>
              <a:t>  </a:t>
            </a:r>
            <a:endParaRPr lang="zh-CN" altLang="en-US" sz="2400" dirty="0" smtClean="0">
              <a:solidFill>
                <a:schemeClr val="bg1"/>
              </a:solidFill>
              <a:latin typeface="宋体" panose="02010600030101010101" pitchFamily="2" charset="-122"/>
              <a:ea typeface="宋体" panose="02010600030101010101" pitchFamily="2" charset="-122"/>
            </a:endParaRPr>
          </a:p>
          <a:p>
            <a:pPr marL="342900" indent="-342900" algn="l">
              <a:buFont typeface="Arial" panose="020B0604020202020204" pitchFamily="34" charset="0"/>
              <a:buChar char="•"/>
            </a:pPr>
            <a:endParaRPr lang="en-US" sz="2400" dirty="0" smtClean="0">
              <a:solidFill>
                <a:schemeClr val="bg1">
                  <a:lumMod val="85000"/>
                </a:schemeClr>
              </a:solidFill>
              <a:latin typeface="宋体" panose="02010600030101010101" pitchFamily="2" charset="-122"/>
              <a:ea typeface="宋体" panose="02010600030101010101" pitchFamily="2" charset="-122"/>
              <a:cs typeface="Lato Regular" charset="0"/>
              <a:sym typeface="Lato Regular" charset="0"/>
            </a:endParaRPr>
          </a:p>
          <a:p>
            <a:pPr marL="342900" indent="-342900" algn="l">
              <a:buFont typeface="Arial" panose="020B0604020202020204" pitchFamily="34" charset="0"/>
              <a:buChar char="•"/>
            </a:pPr>
            <a:endParaRPr lang="en-US" sz="2400" dirty="0" smtClean="0">
              <a:solidFill>
                <a:schemeClr val="bg1">
                  <a:lumMod val="85000"/>
                </a:schemeClr>
              </a:solidFill>
              <a:latin typeface="宋体" panose="02010600030101010101" pitchFamily="2" charset="-122"/>
              <a:ea typeface="宋体" panose="02010600030101010101" pitchFamily="2" charset="-122"/>
              <a:cs typeface="Lato Regular" charset="0"/>
              <a:sym typeface="Lato Regular" charset="0"/>
            </a:endParaRPr>
          </a:p>
          <a:p>
            <a:pPr marL="342900" indent="-342900" algn="l">
              <a:buFont typeface="Arial" panose="020B0604020202020204" pitchFamily="34" charset="0"/>
              <a:buChar char="•"/>
            </a:pPr>
            <a:endParaRPr lang="en-US" sz="2400" dirty="0" smtClean="0">
              <a:solidFill>
                <a:schemeClr val="bg1">
                  <a:lumMod val="85000"/>
                </a:schemeClr>
              </a:solidFill>
              <a:latin typeface="宋体" panose="02010600030101010101" pitchFamily="2" charset="-122"/>
              <a:ea typeface="宋体" panose="02010600030101010101" pitchFamily="2" charset="-122"/>
              <a:cs typeface="Lato Regular" charset="0"/>
              <a:sym typeface="Lato Regular" charset="0"/>
            </a:endParaRPr>
          </a:p>
          <a:p>
            <a:pPr marL="342900" indent="-342900" algn="l">
              <a:buFont typeface="Arial" panose="020B0604020202020204" pitchFamily="34" charset="0"/>
              <a:buChar char="•"/>
            </a:pPr>
            <a:endParaRPr lang="en-US" sz="2400" dirty="0">
              <a:solidFill>
                <a:schemeClr val="bg1">
                  <a:lumMod val="85000"/>
                </a:schemeClr>
              </a:solidFill>
              <a:latin typeface="宋体" panose="02010600030101010101" pitchFamily="2" charset="-122"/>
              <a:ea typeface="宋体" panose="02010600030101010101" pitchFamily="2" charset="-122"/>
              <a:cs typeface="Lato Regular" charset="0"/>
              <a:sym typeface="Lato Regular" charset="0"/>
            </a:endParaRPr>
          </a:p>
        </p:txBody>
      </p:sp>
      <p:sp>
        <p:nvSpPr>
          <p:cNvPr id="19475" name="Rectangle 19"/>
          <p:cNvSpPr/>
          <p:nvPr/>
        </p:nvSpPr>
        <p:spPr bwMode="auto">
          <a:xfrm>
            <a:off x="1244106" y="971268"/>
            <a:ext cx="11522990" cy="1024085"/>
          </a:xfrm>
          <a:prstGeom prst="rect">
            <a:avLst/>
          </a:prstGeom>
          <a:noFill/>
          <a:ln>
            <a:noFill/>
          </a:ln>
        </p:spPr>
        <p:txBody>
          <a:bodyPr lIns="0" tIns="0" rIns="0" bIns="0" anchor="ctr"/>
          <a:lstStyle/>
          <a:p>
            <a:pPr algn="l"/>
            <a:r>
              <a:rPr lang="en-US" altLang="zh-CN" dirty="0" err="1" smtClean="0">
                <a:solidFill>
                  <a:schemeClr val="bg1">
                    <a:lumMod val="85000"/>
                  </a:schemeClr>
                </a:solidFill>
                <a:latin typeface="楷体" pitchFamily="49" charset="-122"/>
                <a:ea typeface="楷体" pitchFamily="49" charset="-122"/>
                <a:cs typeface="Lato Light" charset="0"/>
              </a:rPr>
              <a:t>Ubuntu</a:t>
            </a:r>
            <a:r>
              <a:rPr lang="en-US" altLang="zh-CN" dirty="0" smtClean="0">
                <a:solidFill>
                  <a:schemeClr val="bg1">
                    <a:lumMod val="85000"/>
                  </a:schemeClr>
                </a:solidFill>
                <a:latin typeface="楷体" pitchFamily="49" charset="-122"/>
                <a:ea typeface="楷体" pitchFamily="49" charset="-122"/>
                <a:cs typeface="Lato Light" charset="0"/>
              </a:rPr>
              <a:t> mate </a:t>
            </a:r>
            <a:r>
              <a:rPr lang="en-US" altLang="zh-CN" sz="4400" dirty="0" smtClean="0">
                <a:solidFill>
                  <a:schemeClr val="bg1"/>
                </a:solidFill>
                <a:latin typeface="宋体" panose="02010600030101010101" pitchFamily="2" charset="-122"/>
                <a:ea typeface="宋体" panose="02010600030101010101" pitchFamily="2" charset="-122"/>
                <a:cs typeface="Lato Light" charset="0"/>
              </a:rPr>
              <a:t>system installation and setup</a:t>
            </a:r>
            <a:endParaRPr lang="en-US" altLang="zh-CN" dirty="0" smtClean="0">
              <a:solidFill>
                <a:schemeClr val="bg1">
                  <a:lumMod val="85000"/>
                </a:schemeClr>
              </a:solidFill>
              <a:latin typeface="楷体" pitchFamily="49" charset="-122"/>
              <a:ea typeface="楷体" pitchFamily="49" charset="-122"/>
              <a:cs typeface="Lato Light" charset="0"/>
            </a:endParaRPr>
          </a:p>
        </p:txBody>
      </p:sp>
      <p:pic>
        <p:nvPicPr>
          <p:cNvPr id="3" name="图片 2" descr="论坛logo"/>
          <p:cNvPicPr>
            <a:picLocks noChangeAspect="1"/>
          </p:cNvPicPr>
          <p:nvPr/>
        </p:nvPicPr>
        <p:blipFill>
          <a:blip r:embed="rId3"/>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3</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1027" name="Picture 3"/>
          <p:cNvPicPr>
            <a:picLocks noChangeAspect="1" noChangeArrowheads="1"/>
          </p:cNvPicPr>
          <p:nvPr/>
        </p:nvPicPr>
        <p:blipFill>
          <a:blip r:embed="rId4"/>
          <a:srcRect/>
          <a:stretch>
            <a:fillRect/>
          </a:stretch>
        </p:blipFill>
        <p:spPr bwMode="auto">
          <a:xfrm>
            <a:off x="4198144" y="4300736"/>
            <a:ext cx="3762375" cy="3867150"/>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2356943"/>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en-US" sz="2400" dirty="0" smtClean="0">
                <a:solidFill>
                  <a:schemeClr val="bg1"/>
                </a:solidFill>
                <a:latin typeface="宋体" panose="02010600030101010101" pitchFamily="2" charset="-122"/>
                <a:ea typeface="宋体" panose="02010600030101010101" pitchFamily="2" charset="-122"/>
              </a:rPr>
              <a:t>3、</a:t>
            </a:r>
            <a:r>
              <a:rPr lang="en-US" altLang="zh-CN" sz="2400" dirty="0" smtClean="0">
                <a:solidFill>
                  <a:schemeClr val="bg1"/>
                </a:solidFill>
                <a:latin typeface="宋体" panose="02010600030101010101" pitchFamily="2" charset="-122"/>
                <a:ea typeface="宋体" panose="02010600030101010101" pitchFamily="2" charset="-122"/>
              </a:rPr>
              <a:t>Use </a:t>
            </a:r>
            <a:r>
              <a:rPr lang="en-US" altLang="en-US" sz="2400" dirty="0" smtClean="0">
                <a:solidFill>
                  <a:schemeClr val="bg1"/>
                </a:solidFill>
                <a:latin typeface="宋体" panose="02010600030101010101" pitchFamily="2" charset="-122"/>
                <a:ea typeface="宋体" panose="02010600030101010101" pitchFamily="2" charset="-122"/>
              </a:rPr>
              <a:t>Win32DiskImager</a:t>
            </a:r>
            <a:r>
              <a:rPr lang="zh-CN" altLang="en-US" sz="2400" dirty="0" smtClean="0">
                <a:solidFill>
                  <a:schemeClr val="bg1"/>
                </a:solidFill>
                <a:latin typeface="宋体" panose="02010600030101010101" pitchFamily="2" charset="-122"/>
                <a:ea typeface="宋体" panose="02010600030101010101" pitchFamily="2" charset="-122"/>
              </a:rPr>
              <a:t> </a:t>
            </a:r>
            <a:r>
              <a:rPr lang="en-US" altLang="zh-CN" sz="2400" dirty="0" smtClean="0">
                <a:solidFill>
                  <a:schemeClr val="bg1"/>
                </a:solidFill>
                <a:latin typeface="宋体" panose="02010600030101010101" pitchFamily="2" charset="-122"/>
                <a:ea typeface="宋体" panose="02010600030101010101" pitchFamily="2" charset="-122"/>
              </a:rPr>
              <a:t>to flash the </a:t>
            </a:r>
            <a:r>
              <a:rPr lang="en-US" altLang="en-US" sz="2400" dirty="0" err="1" smtClean="0">
                <a:solidFill>
                  <a:schemeClr val="bg1"/>
                </a:solidFill>
                <a:latin typeface="宋体" panose="02010600030101010101" pitchFamily="2" charset="-122"/>
                <a:ea typeface="宋体" panose="02010600030101010101" pitchFamily="2" charset="-122"/>
              </a:rPr>
              <a:t>ubuntu</a:t>
            </a:r>
            <a:r>
              <a:rPr lang="en-US" altLang="en-US" sz="2400" dirty="0" smtClean="0">
                <a:solidFill>
                  <a:schemeClr val="bg1"/>
                </a:solidFill>
                <a:latin typeface="宋体" panose="02010600030101010101" pitchFamily="2" charset="-122"/>
                <a:ea typeface="宋体" panose="02010600030101010101" pitchFamily="2" charset="-122"/>
              </a:rPr>
              <a:t>-mate image</a:t>
            </a:r>
            <a:r>
              <a:rPr lang="zh-CN" altLang="en-US" sz="2400" dirty="0" smtClean="0">
                <a:solidFill>
                  <a:schemeClr val="bg1"/>
                </a:solidFill>
                <a:latin typeface="宋体" panose="02010600030101010101" pitchFamily="2" charset="-122"/>
                <a:ea typeface="宋体" panose="02010600030101010101" pitchFamily="2" charset="-122"/>
              </a:rPr>
              <a:t>（</a:t>
            </a:r>
            <a:r>
              <a:rPr lang="en-US" altLang="en-US" sz="2400" dirty="0" smtClean="0">
                <a:solidFill>
                  <a:schemeClr val="bg1"/>
                </a:solidFill>
                <a:latin typeface="宋体" panose="02010600030101010101" pitchFamily="2" charset="-122"/>
                <a:ea typeface="宋体" panose="02010600030101010101" pitchFamily="2" charset="-122"/>
              </a:rPr>
              <a:t>ubuntu-mate-16.04-desktop-armhf-raspberry-pi.img）</a:t>
            </a:r>
            <a:r>
              <a:rPr lang="en-US" altLang="zh-CN" sz="2400" dirty="0" smtClean="0">
                <a:solidFill>
                  <a:schemeClr val="bg1"/>
                </a:solidFill>
                <a:latin typeface="宋体" panose="02010600030101010101" pitchFamily="2" charset="-122"/>
                <a:ea typeface="宋体" panose="02010600030101010101" pitchFamily="2" charset="-122"/>
              </a:rPr>
              <a:t>to TF card.</a:t>
            </a:r>
          </a:p>
          <a:p>
            <a:pPr marL="342900" indent="-342900" algn="l">
              <a:buFont typeface="Arial" panose="020B0604020202020204" pitchFamily="34" charset="0"/>
              <a:buChar char="•"/>
            </a:pPr>
            <a:r>
              <a:rPr lang="en-US" altLang="zh-CN" sz="2400" dirty="0" smtClean="0">
                <a:solidFill>
                  <a:schemeClr val="bg1"/>
                </a:solidFill>
                <a:latin typeface="宋体" panose="02010600030101010101" pitchFamily="2" charset="-122"/>
                <a:ea typeface="宋体" panose="02010600030101010101" pitchFamily="2" charset="-122"/>
              </a:rPr>
              <a:t>Run Win32DiskImager</a:t>
            </a:r>
            <a:r>
              <a:rPr lang="zh-CN" altLang="en-US" sz="2400" dirty="0" smtClean="0">
                <a:solidFill>
                  <a:schemeClr val="bg1"/>
                </a:solidFill>
                <a:latin typeface="宋体" panose="02010600030101010101" pitchFamily="2" charset="-122"/>
                <a:ea typeface="宋体" panose="02010600030101010101" pitchFamily="2" charset="-122"/>
              </a:rPr>
              <a:t>，</a:t>
            </a:r>
            <a:r>
              <a:rPr lang="en-US" altLang="zh-CN" sz="2400" dirty="0" smtClean="0">
                <a:solidFill>
                  <a:schemeClr val="bg1"/>
                </a:solidFill>
                <a:latin typeface="宋体" panose="02010600030101010101" pitchFamily="2" charset="-122"/>
                <a:ea typeface="宋体" panose="02010600030101010101" pitchFamily="2" charset="-122"/>
              </a:rPr>
              <a:t>and find your image location</a:t>
            </a:r>
            <a:r>
              <a:rPr lang="zh-CN" altLang="en-US" sz="2400" dirty="0" smtClean="0">
                <a:solidFill>
                  <a:schemeClr val="bg1"/>
                </a:solidFill>
                <a:latin typeface="宋体" panose="02010600030101010101" pitchFamily="2" charset="-122"/>
                <a:ea typeface="宋体" panose="02010600030101010101" pitchFamily="2" charset="-122"/>
              </a:rPr>
              <a:t>，</a:t>
            </a:r>
            <a:r>
              <a:rPr lang="en-US" altLang="zh-CN" sz="2400" dirty="0" smtClean="0">
                <a:solidFill>
                  <a:schemeClr val="bg1"/>
                </a:solidFill>
                <a:latin typeface="宋体" panose="02010600030101010101" pitchFamily="2" charset="-122"/>
                <a:ea typeface="宋体" panose="02010600030101010101" pitchFamily="2" charset="-122"/>
              </a:rPr>
              <a:t>then click ‘</a:t>
            </a:r>
            <a:r>
              <a:rPr lang="en-US" altLang="zh-CN" sz="2400" dirty="0" err="1" smtClean="0">
                <a:solidFill>
                  <a:schemeClr val="bg1"/>
                </a:solidFill>
                <a:latin typeface="宋体" panose="02010600030101010101" pitchFamily="2" charset="-122"/>
                <a:ea typeface="宋体" panose="02010600030101010101" pitchFamily="2" charset="-122"/>
              </a:rPr>
              <a:t>Write’to</a:t>
            </a:r>
            <a:r>
              <a:rPr lang="en-US" altLang="zh-CN" sz="2400" dirty="0" smtClean="0">
                <a:solidFill>
                  <a:schemeClr val="bg1"/>
                </a:solidFill>
                <a:latin typeface="宋体" panose="02010600030101010101" pitchFamily="2" charset="-122"/>
                <a:ea typeface="宋体" panose="02010600030101010101" pitchFamily="2" charset="-122"/>
              </a:rPr>
              <a:t> download the system</a:t>
            </a:r>
            <a:endParaRPr lang="zh-CN" altLang="en-US" sz="2400" dirty="0" smtClean="0">
              <a:solidFill>
                <a:schemeClr val="bg1"/>
              </a:solidFill>
              <a:latin typeface="宋体" panose="02010600030101010101" pitchFamily="2" charset="-122"/>
              <a:ea typeface="宋体" panose="02010600030101010101" pitchFamily="2" charset="-122"/>
            </a:endParaRPr>
          </a:p>
          <a:p>
            <a:pPr marL="342900" indent="-342900" algn="l">
              <a:buFont typeface="Arial" panose="020B0604020202020204" pitchFamily="34" charset="0"/>
              <a:buChar char="•"/>
            </a:pPr>
            <a:endParaRPr lang="en-US" sz="2400" dirty="0">
              <a:solidFill>
                <a:schemeClr val="bg1">
                  <a:lumMod val="85000"/>
                </a:schemeClr>
              </a:solidFill>
              <a:latin typeface="宋体" panose="02010600030101010101" pitchFamily="2" charset="-122"/>
              <a:ea typeface="宋体" panose="02010600030101010101" pitchFamily="2" charset="-122"/>
              <a:cs typeface="Lato Regular" charset="0"/>
              <a:sym typeface="Lato Regular" charset="0"/>
            </a:endParaRPr>
          </a:p>
        </p:txBody>
      </p:sp>
      <p:sp>
        <p:nvSpPr>
          <p:cNvPr id="19475" name="Rectangle 19"/>
          <p:cNvSpPr/>
          <p:nvPr/>
        </p:nvSpPr>
        <p:spPr bwMode="auto">
          <a:xfrm>
            <a:off x="1244106" y="971268"/>
            <a:ext cx="11594998" cy="1024085"/>
          </a:xfrm>
          <a:prstGeom prst="rect">
            <a:avLst/>
          </a:prstGeom>
          <a:noFill/>
          <a:ln>
            <a:noFill/>
          </a:ln>
        </p:spPr>
        <p:txBody>
          <a:bodyPr lIns="0" tIns="0" rIns="0" bIns="0" anchor="ctr"/>
          <a:lstStyle/>
          <a:p>
            <a:pPr algn="l"/>
            <a:r>
              <a:rPr lang="en-US" altLang="zh-CN" dirty="0" err="1" smtClean="0">
                <a:solidFill>
                  <a:schemeClr val="bg1">
                    <a:lumMod val="85000"/>
                  </a:schemeClr>
                </a:solidFill>
                <a:latin typeface="楷体" pitchFamily="49" charset="-122"/>
                <a:ea typeface="楷体" pitchFamily="49" charset="-122"/>
                <a:cs typeface="Lato Light" charset="0"/>
              </a:rPr>
              <a:t>Ubuntu</a:t>
            </a:r>
            <a:r>
              <a:rPr lang="en-US" altLang="zh-CN" dirty="0" smtClean="0">
                <a:solidFill>
                  <a:schemeClr val="bg1">
                    <a:lumMod val="85000"/>
                  </a:schemeClr>
                </a:solidFill>
                <a:latin typeface="楷体" pitchFamily="49" charset="-122"/>
                <a:ea typeface="楷体" pitchFamily="49" charset="-122"/>
                <a:cs typeface="Lato Light" charset="0"/>
              </a:rPr>
              <a:t> mate </a:t>
            </a:r>
            <a:r>
              <a:rPr lang="en-US" altLang="zh-CN" sz="4400" dirty="0" smtClean="0">
                <a:solidFill>
                  <a:schemeClr val="bg1"/>
                </a:solidFill>
                <a:latin typeface="宋体" panose="02010600030101010101" pitchFamily="2" charset="-122"/>
                <a:ea typeface="宋体" panose="02010600030101010101" pitchFamily="2" charset="-122"/>
                <a:cs typeface="Lato Light" charset="0"/>
              </a:rPr>
              <a:t>system installation and setup</a:t>
            </a:r>
            <a:endParaRPr lang="en-US" altLang="zh-CN" dirty="0" smtClean="0">
              <a:solidFill>
                <a:schemeClr val="bg1">
                  <a:lumMod val="85000"/>
                </a:schemeClr>
              </a:solidFill>
              <a:latin typeface="楷体" pitchFamily="49" charset="-122"/>
              <a:ea typeface="楷体" pitchFamily="49" charset="-122"/>
              <a:cs typeface="Lato Light"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4</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2050" name="Picture 2" descr="D:\树莓派\树莓派TF卡写入系统.jpg"/>
          <p:cNvPicPr>
            <a:picLocks noChangeAspect="1" noChangeArrowheads="1"/>
          </p:cNvPicPr>
          <p:nvPr/>
        </p:nvPicPr>
        <p:blipFill>
          <a:blip r:embed="rId3"/>
          <a:srcRect/>
          <a:stretch>
            <a:fillRect/>
          </a:stretch>
        </p:blipFill>
        <p:spPr bwMode="auto">
          <a:xfrm>
            <a:off x="4497388" y="4876800"/>
            <a:ext cx="4010025" cy="2028825"/>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2019280"/>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en-US" sz="2400" dirty="0" smtClean="0">
                <a:solidFill>
                  <a:schemeClr val="bg1"/>
                </a:solidFill>
                <a:latin typeface="宋体" panose="02010600030101010101" pitchFamily="2" charset="-122"/>
                <a:ea typeface="宋体" panose="02010600030101010101" pitchFamily="2" charset="-122"/>
              </a:rPr>
              <a:t>4、</a:t>
            </a:r>
            <a:r>
              <a:rPr lang="en-US" altLang="zh-CN" sz="2400" dirty="0" smtClean="0">
                <a:solidFill>
                  <a:schemeClr val="bg1"/>
                </a:solidFill>
                <a:latin typeface="宋体" panose="02010600030101010101" pitchFamily="2" charset="-122"/>
                <a:ea typeface="宋体" panose="02010600030101010101" pitchFamily="2" charset="-122"/>
              </a:rPr>
              <a:t> inserted the TF card into the </a:t>
            </a:r>
            <a:r>
              <a:rPr lang="en-US" altLang="zh-CN" sz="2400" dirty="0" err="1" smtClean="0">
                <a:solidFill>
                  <a:schemeClr val="bg1"/>
                </a:solidFill>
                <a:latin typeface="宋体" panose="02010600030101010101" pitchFamily="2" charset="-122"/>
                <a:ea typeface="宋体" panose="02010600030101010101" pitchFamily="2" charset="-122"/>
              </a:rPr>
              <a:t>raspberry,and</a:t>
            </a:r>
            <a:r>
              <a:rPr lang="en-US" altLang="zh-CN" sz="2400" dirty="0" smtClean="0">
                <a:solidFill>
                  <a:schemeClr val="bg1"/>
                </a:solidFill>
                <a:latin typeface="宋体" panose="02010600030101010101" pitchFamily="2" charset="-122"/>
                <a:ea typeface="宋体" panose="02010600030101010101" pitchFamily="2" charset="-122"/>
              </a:rPr>
              <a:t> power on the switch</a:t>
            </a:r>
            <a:endParaRPr lang="zh-CN" altLang="en-US" sz="2400" dirty="0" smtClean="0">
              <a:solidFill>
                <a:schemeClr val="bg1"/>
              </a:solidFill>
              <a:latin typeface="宋体" panose="02010600030101010101" pitchFamily="2" charset="-122"/>
              <a:ea typeface="宋体" panose="02010600030101010101" pitchFamily="2" charset="-122"/>
            </a:endParaRPr>
          </a:p>
          <a:p>
            <a:pPr marL="342900" indent="-342900" algn="l">
              <a:buFont typeface="Arial" panose="020B0604020202020204" pitchFamily="34" charset="0"/>
              <a:buChar char="•"/>
            </a:pPr>
            <a:r>
              <a:rPr lang="en-US" altLang="zh-CN" sz="2400" dirty="0" smtClean="0">
                <a:solidFill>
                  <a:schemeClr val="bg1"/>
                </a:solidFill>
                <a:latin typeface="宋体" panose="02010600030101010101" pitchFamily="2" charset="-122"/>
                <a:ea typeface="宋体" panose="02010600030101010101" pitchFamily="2" charset="-122"/>
                <a:sym typeface="Lato Regular" charset="0"/>
              </a:rPr>
              <a:t>First ,you should set the language</a:t>
            </a: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sp>
        <p:nvSpPr>
          <p:cNvPr id="19475" name="Rectangle 19"/>
          <p:cNvSpPr/>
          <p:nvPr/>
        </p:nvSpPr>
        <p:spPr bwMode="auto">
          <a:xfrm>
            <a:off x="1244106" y="971268"/>
            <a:ext cx="12027046" cy="1024085"/>
          </a:xfrm>
          <a:prstGeom prst="rect">
            <a:avLst/>
          </a:prstGeom>
          <a:noFill/>
          <a:ln>
            <a:noFill/>
          </a:ln>
        </p:spPr>
        <p:txBody>
          <a:bodyPr lIns="0" tIns="0" rIns="0" bIns="0" anchor="ctr"/>
          <a:lstStyle/>
          <a:p>
            <a:pPr algn="l"/>
            <a:r>
              <a:rPr lang="en-US" altLang="zh-CN" dirty="0" err="1" smtClean="0">
                <a:solidFill>
                  <a:schemeClr val="bg1">
                    <a:lumMod val="85000"/>
                  </a:schemeClr>
                </a:solidFill>
                <a:latin typeface="楷体" pitchFamily="49" charset="-122"/>
                <a:ea typeface="楷体" pitchFamily="49" charset="-122"/>
                <a:cs typeface="Lato Light" charset="0"/>
              </a:rPr>
              <a:t>Ubuntu</a:t>
            </a:r>
            <a:r>
              <a:rPr lang="en-US" altLang="zh-CN" dirty="0" smtClean="0">
                <a:solidFill>
                  <a:schemeClr val="bg1">
                    <a:lumMod val="85000"/>
                  </a:schemeClr>
                </a:solidFill>
                <a:latin typeface="楷体" pitchFamily="49" charset="-122"/>
                <a:ea typeface="楷体" pitchFamily="49" charset="-122"/>
                <a:cs typeface="Lato Light" charset="0"/>
              </a:rPr>
              <a:t> mate </a:t>
            </a:r>
            <a:r>
              <a:rPr lang="en-US" altLang="zh-CN" sz="4000" dirty="0" smtClean="0">
                <a:solidFill>
                  <a:schemeClr val="bg1"/>
                </a:solidFill>
                <a:latin typeface="宋体" panose="02010600030101010101" pitchFamily="2" charset="-122"/>
                <a:ea typeface="宋体" panose="02010600030101010101" pitchFamily="2" charset="-122"/>
                <a:cs typeface="Lato Light" charset="0"/>
              </a:rPr>
              <a:t>system installation and setup</a:t>
            </a:r>
            <a:endParaRPr lang="en-US" altLang="zh-CN" dirty="0" smtClean="0">
              <a:solidFill>
                <a:schemeClr val="bg1">
                  <a:lumMod val="85000"/>
                </a:schemeClr>
              </a:solidFill>
              <a:latin typeface="楷体" pitchFamily="49" charset="-122"/>
              <a:ea typeface="楷体" pitchFamily="49" charset="-122"/>
              <a:cs typeface="Lato Light"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5</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3074" name="Picture 2" descr="D:\树莓派\205919byppw6zgyos5tmr2.jpg"/>
          <p:cNvPicPr>
            <a:picLocks noChangeAspect="1" noChangeArrowheads="1"/>
          </p:cNvPicPr>
          <p:nvPr/>
        </p:nvPicPr>
        <p:blipFill>
          <a:blip r:embed="rId3"/>
          <a:srcRect/>
          <a:stretch>
            <a:fillRect/>
          </a:stretch>
        </p:blipFill>
        <p:spPr bwMode="auto">
          <a:xfrm>
            <a:off x="3144814" y="3733792"/>
            <a:ext cx="6762797" cy="5072098"/>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2356943"/>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zh-CN" sz="2400" dirty="0" err="1" smtClean="0">
                <a:solidFill>
                  <a:schemeClr val="bg1"/>
                </a:solidFill>
                <a:latin typeface="宋体" panose="02010600030101010101" pitchFamily="2" charset="-122"/>
                <a:ea typeface="宋体" panose="02010600030101010101" pitchFamily="2" charset="-122"/>
              </a:rPr>
              <a:t>WiFi</a:t>
            </a:r>
            <a:r>
              <a:rPr lang="en-US" altLang="zh-CN" sz="2400" dirty="0" smtClean="0">
                <a:solidFill>
                  <a:schemeClr val="bg1"/>
                </a:solidFill>
                <a:latin typeface="宋体" panose="02010600030101010101" pitchFamily="2" charset="-122"/>
                <a:ea typeface="宋体" panose="02010600030101010101" pitchFamily="2" charset="-122"/>
              </a:rPr>
              <a:t> </a:t>
            </a:r>
            <a:r>
              <a:rPr lang="en-US" altLang="zh-CN" sz="2400" dirty="0" err="1" smtClean="0">
                <a:solidFill>
                  <a:schemeClr val="bg1"/>
                </a:solidFill>
                <a:latin typeface="宋体" panose="02010600030101010101" pitchFamily="2" charset="-122"/>
                <a:ea typeface="宋体" panose="02010600030101010101" pitchFamily="2" charset="-122"/>
              </a:rPr>
              <a:t>config</a:t>
            </a:r>
            <a:r>
              <a:rPr lang="zh-CN" altLang="en-US" sz="2400" dirty="0" smtClean="0">
                <a:solidFill>
                  <a:schemeClr val="bg1"/>
                </a:solidFill>
                <a:latin typeface="宋体" panose="02010600030101010101" pitchFamily="2" charset="-122"/>
                <a:ea typeface="宋体" panose="02010600030101010101" pitchFamily="2" charset="-122"/>
              </a:rPr>
              <a:t>：</a:t>
            </a: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sp>
        <p:nvSpPr>
          <p:cNvPr id="19475" name="Rectangle 19"/>
          <p:cNvSpPr/>
          <p:nvPr/>
        </p:nvSpPr>
        <p:spPr bwMode="auto">
          <a:xfrm>
            <a:off x="1244106" y="971268"/>
            <a:ext cx="11760694" cy="1024085"/>
          </a:xfrm>
          <a:prstGeom prst="rect">
            <a:avLst/>
          </a:prstGeom>
          <a:noFill/>
          <a:ln>
            <a:noFill/>
          </a:ln>
        </p:spPr>
        <p:txBody>
          <a:bodyPr lIns="0" tIns="0" rIns="0" bIns="0" anchor="ctr"/>
          <a:lstStyle/>
          <a:p>
            <a:pPr algn="l"/>
            <a:r>
              <a:rPr lang="en-US" altLang="zh-CN" dirty="0" err="1" smtClean="0">
                <a:solidFill>
                  <a:schemeClr val="bg1">
                    <a:lumMod val="85000"/>
                  </a:schemeClr>
                </a:solidFill>
                <a:latin typeface="楷体" pitchFamily="49" charset="-122"/>
                <a:ea typeface="楷体" pitchFamily="49" charset="-122"/>
                <a:cs typeface="Lato Light" charset="0"/>
              </a:rPr>
              <a:t>Ubuntu</a:t>
            </a:r>
            <a:r>
              <a:rPr lang="en-US" altLang="zh-CN" dirty="0" smtClean="0">
                <a:solidFill>
                  <a:schemeClr val="bg1">
                    <a:lumMod val="85000"/>
                  </a:schemeClr>
                </a:solidFill>
                <a:latin typeface="楷体" pitchFamily="49" charset="-122"/>
                <a:ea typeface="楷体" pitchFamily="49" charset="-122"/>
                <a:cs typeface="Lato Light" charset="0"/>
              </a:rPr>
              <a:t> mate </a:t>
            </a:r>
            <a:r>
              <a:rPr lang="en-US" altLang="zh-CN" sz="4400" dirty="0" smtClean="0">
                <a:solidFill>
                  <a:schemeClr val="bg1"/>
                </a:solidFill>
                <a:latin typeface="宋体" panose="02010600030101010101" pitchFamily="2" charset="-122"/>
                <a:ea typeface="宋体" panose="02010600030101010101" pitchFamily="2" charset="-122"/>
                <a:cs typeface="Lato Light" charset="0"/>
              </a:rPr>
              <a:t>system installation and setup</a:t>
            </a:r>
            <a:endParaRPr lang="en-US" altLang="zh-CN" dirty="0" smtClean="0">
              <a:solidFill>
                <a:schemeClr val="bg1">
                  <a:lumMod val="85000"/>
                </a:schemeClr>
              </a:solidFill>
              <a:latin typeface="楷体" pitchFamily="49" charset="-122"/>
              <a:ea typeface="楷体" pitchFamily="49" charset="-122"/>
              <a:cs typeface="Lato Light"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6</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4098" name="Picture 2" descr="D:\树莓派\205924czun31rrv3aj5u5n.jpg"/>
          <p:cNvPicPr>
            <a:picLocks noChangeAspect="1" noChangeArrowheads="1"/>
          </p:cNvPicPr>
          <p:nvPr/>
        </p:nvPicPr>
        <p:blipFill>
          <a:blip r:embed="rId3"/>
          <a:srcRect/>
          <a:stretch>
            <a:fillRect/>
          </a:stretch>
        </p:blipFill>
        <p:spPr bwMode="auto">
          <a:xfrm>
            <a:off x="2930500" y="3090851"/>
            <a:ext cx="7143800" cy="5357850"/>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2356943"/>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zh-CN" sz="2400" dirty="0" smtClean="0">
                <a:solidFill>
                  <a:schemeClr val="bg1"/>
                </a:solidFill>
                <a:latin typeface="宋体" panose="02010600030101010101" pitchFamily="2" charset="-122"/>
                <a:ea typeface="宋体" panose="02010600030101010101" pitchFamily="2" charset="-122"/>
              </a:rPr>
              <a:t>Time area </a:t>
            </a:r>
            <a:r>
              <a:rPr lang="en-US" altLang="zh-CN" sz="2400" dirty="0" err="1" smtClean="0">
                <a:solidFill>
                  <a:schemeClr val="bg1"/>
                </a:solidFill>
                <a:latin typeface="宋体" panose="02010600030101010101" pitchFamily="2" charset="-122"/>
                <a:ea typeface="宋体" panose="02010600030101010101" pitchFamily="2" charset="-122"/>
              </a:rPr>
              <a:t>config</a:t>
            </a:r>
            <a:r>
              <a:rPr lang="zh-CN" altLang="en-US" sz="2400" dirty="0" smtClean="0">
                <a:solidFill>
                  <a:schemeClr val="bg1"/>
                </a:solidFill>
                <a:latin typeface="宋体" panose="02010600030101010101" pitchFamily="2" charset="-122"/>
                <a:ea typeface="宋体" panose="02010600030101010101" pitchFamily="2" charset="-122"/>
              </a:rPr>
              <a:t>：</a:t>
            </a: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7</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5122" name="Picture 2" descr="D:\树莓派\205929mhui7vl4shmxmmm5.jpg"/>
          <p:cNvPicPr>
            <a:picLocks noChangeAspect="1" noChangeArrowheads="1"/>
          </p:cNvPicPr>
          <p:nvPr/>
        </p:nvPicPr>
        <p:blipFill>
          <a:blip r:embed="rId3"/>
          <a:srcRect/>
          <a:stretch>
            <a:fillRect/>
          </a:stretch>
        </p:blipFill>
        <p:spPr bwMode="auto">
          <a:xfrm>
            <a:off x="2930500" y="3090850"/>
            <a:ext cx="7143800" cy="5357851"/>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2356943"/>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zh-CN" altLang="en-US" sz="2400" dirty="0" smtClean="0">
                <a:solidFill>
                  <a:schemeClr val="bg1"/>
                </a:solidFill>
                <a:latin typeface="宋体" panose="02010600030101010101" pitchFamily="2" charset="-122"/>
                <a:ea typeface="宋体" panose="02010600030101010101" pitchFamily="2" charset="-122"/>
              </a:rPr>
              <a:t>选择键盘种类：</a:t>
            </a: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sp>
        <p:nvSpPr>
          <p:cNvPr id="19475" name="Rectangle 19"/>
          <p:cNvSpPr/>
          <p:nvPr/>
        </p:nvSpPr>
        <p:spPr bwMode="auto">
          <a:xfrm>
            <a:off x="1244106" y="971268"/>
            <a:ext cx="7615748" cy="1024085"/>
          </a:xfrm>
          <a:prstGeom prst="rect">
            <a:avLst/>
          </a:prstGeom>
          <a:noFill/>
          <a:ln>
            <a:noFill/>
          </a:ln>
        </p:spPr>
        <p:txBody>
          <a:bodyPr lIns="0" tIns="0" rIns="0" bIns="0" anchor="ctr"/>
          <a:lstStyle/>
          <a:p>
            <a:pPr algn="l"/>
            <a:r>
              <a:rPr lang="en-US" altLang="zh-CN" dirty="0" err="1" smtClean="0">
                <a:solidFill>
                  <a:schemeClr val="bg1">
                    <a:lumMod val="85000"/>
                  </a:schemeClr>
                </a:solidFill>
                <a:latin typeface="楷体" pitchFamily="49" charset="-122"/>
                <a:ea typeface="楷体" pitchFamily="49" charset="-122"/>
                <a:cs typeface="Lato Light" charset="0"/>
              </a:rPr>
              <a:t>Ubuntu</a:t>
            </a:r>
            <a:r>
              <a:rPr lang="en-US" altLang="zh-CN" dirty="0" smtClean="0">
                <a:solidFill>
                  <a:schemeClr val="bg1">
                    <a:lumMod val="85000"/>
                  </a:schemeClr>
                </a:solidFill>
                <a:latin typeface="楷体" pitchFamily="49" charset="-122"/>
                <a:ea typeface="楷体" pitchFamily="49" charset="-122"/>
                <a:cs typeface="Lato Light" charset="0"/>
              </a:rPr>
              <a:t> mate </a:t>
            </a:r>
            <a:r>
              <a:rPr lang="zh-CN" altLang="en-US" dirty="0" smtClean="0">
                <a:solidFill>
                  <a:schemeClr val="bg1">
                    <a:lumMod val="85000"/>
                  </a:schemeClr>
                </a:solidFill>
                <a:latin typeface="楷体" pitchFamily="49" charset="-122"/>
                <a:ea typeface="楷体" pitchFamily="49" charset="-122"/>
                <a:cs typeface="Lato Light" charset="0"/>
              </a:rPr>
              <a:t>系统的安装和设置</a:t>
            </a:r>
            <a:endParaRPr lang="en-US" altLang="zh-CN" dirty="0" smtClean="0">
              <a:solidFill>
                <a:schemeClr val="bg1">
                  <a:lumMod val="85000"/>
                </a:schemeClr>
              </a:solidFill>
              <a:latin typeface="楷体" pitchFamily="49" charset="-122"/>
              <a:ea typeface="楷体" pitchFamily="49" charset="-122"/>
              <a:cs typeface="Lato Light"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8</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6146" name="Picture 2" descr="D:\树莓派\IMG_20170216_164553.jpg"/>
          <p:cNvPicPr>
            <a:picLocks noChangeAspect="1" noChangeArrowheads="1"/>
          </p:cNvPicPr>
          <p:nvPr/>
        </p:nvPicPr>
        <p:blipFill>
          <a:blip r:embed="rId3"/>
          <a:srcRect/>
          <a:stretch>
            <a:fillRect/>
          </a:stretch>
        </p:blipFill>
        <p:spPr bwMode="auto">
          <a:xfrm>
            <a:off x="1836055" y="3233726"/>
            <a:ext cx="9309815" cy="5248180"/>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p:nvPr/>
        </p:nvSpPr>
        <p:spPr bwMode="auto">
          <a:xfrm rot="10800000" flipH="1">
            <a:off x="2222500" y="9042400"/>
            <a:ext cx="9525000" cy="63500"/>
          </a:xfrm>
          <a:prstGeom prst="rect">
            <a:avLst/>
          </a:prstGeom>
          <a:solidFill>
            <a:srgbClr val="9AA1AE"/>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59" name="Oval 3"/>
          <p:cNvSpPr/>
          <p:nvPr/>
        </p:nvSpPr>
        <p:spPr bwMode="auto">
          <a:xfrm>
            <a:off x="11849100" y="8928100"/>
            <a:ext cx="292100" cy="292100"/>
          </a:xfrm>
          <a:prstGeom prst="ellipse">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s-ES"/>
          </a:p>
        </p:txBody>
      </p:sp>
      <p:sp>
        <p:nvSpPr>
          <p:cNvPr id="19460" name="Rectangle 4"/>
          <p:cNvSpPr/>
          <p:nvPr/>
        </p:nvSpPr>
        <p:spPr bwMode="auto">
          <a:xfrm>
            <a:off x="885776" y="2356943"/>
            <a:ext cx="11831730" cy="4248049"/>
          </a:xfrm>
          <a:prstGeom prst="rect">
            <a:avLst/>
          </a:prstGeom>
          <a:noFill/>
          <a:ln>
            <a:noFill/>
          </a:ln>
        </p:spPr>
        <p:txBody>
          <a:bodyPr lIns="0" tIns="0" rIns="0" bIns="0"/>
          <a:lstStyle/>
          <a:p>
            <a:pPr marL="342900" indent="-342900" algn="l">
              <a:buFont typeface="Arial" panose="020B0604020202020204" pitchFamily="34" charset="0"/>
              <a:buChar char="•"/>
            </a:pPr>
            <a:r>
              <a:rPr lang="en-US" altLang="zh-CN" sz="2400" dirty="0" smtClean="0">
                <a:solidFill>
                  <a:schemeClr val="bg1"/>
                </a:solidFill>
                <a:latin typeface="宋体" panose="02010600030101010101" pitchFamily="2" charset="-122"/>
                <a:ea typeface="宋体" panose="02010600030101010101" pitchFamily="2" charset="-122"/>
              </a:rPr>
              <a:t>User and Password </a:t>
            </a:r>
            <a:r>
              <a:rPr lang="en-US" altLang="zh-CN" sz="2400" dirty="0" err="1" smtClean="0">
                <a:solidFill>
                  <a:schemeClr val="bg1"/>
                </a:solidFill>
                <a:latin typeface="宋体" panose="02010600030101010101" pitchFamily="2" charset="-122"/>
                <a:ea typeface="宋体" panose="02010600030101010101" pitchFamily="2" charset="-122"/>
              </a:rPr>
              <a:t>config</a:t>
            </a:r>
            <a:endParaRPr lang="en-US" altLang="en-US" sz="2400" dirty="0">
              <a:solidFill>
                <a:schemeClr val="bg1"/>
              </a:solidFill>
              <a:latin typeface="宋体" panose="02010600030101010101" pitchFamily="2" charset="-122"/>
              <a:ea typeface="宋体" panose="02010600030101010101" pitchFamily="2" charset="-122"/>
              <a:sym typeface="Lato Regular" charset="0"/>
            </a:endParaRPr>
          </a:p>
        </p:txBody>
      </p:sp>
      <p:pic>
        <p:nvPicPr>
          <p:cNvPr id="3" name="图片 2" descr="论坛logo"/>
          <p:cNvPicPr>
            <a:picLocks noChangeAspect="1"/>
          </p:cNvPicPr>
          <p:nvPr/>
        </p:nvPicPr>
        <p:blipFill>
          <a:blip r:embed="rId2"/>
          <a:stretch>
            <a:fillRect/>
          </a:stretch>
        </p:blipFill>
        <p:spPr>
          <a:xfrm>
            <a:off x="1315720" y="8620125"/>
            <a:ext cx="906780" cy="600075"/>
          </a:xfrm>
          <a:prstGeom prst="rect">
            <a:avLst/>
          </a:prstGeom>
        </p:spPr>
      </p:pic>
      <p:sp>
        <p:nvSpPr>
          <p:cNvPr id="4" name="灯片编号占位符 3"/>
          <p:cNvSpPr>
            <a:spLocks noGrp="1"/>
          </p:cNvSpPr>
          <p:nvPr>
            <p:ph type="sldNum" sz="quarter" idx="10"/>
          </p:nvPr>
        </p:nvSpPr>
        <p:spPr/>
        <p:txBody>
          <a:bodyPr/>
          <a:lstStyle/>
          <a:p>
            <a:fld id="{5476B5B4-60A4-D54C-899F-DC1020783BCE}" type="slidenum">
              <a:rPr lang="en-US" smtClean="0"/>
              <a:pPr/>
              <a:t>9</a:t>
            </a:fld>
            <a:endParaRPr lang="en-US"/>
          </a:p>
        </p:txBody>
      </p:sp>
      <p:sp>
        <p:nvSpPr>
          <p:cNvPr id="9" name="Rectangle 2"/>
          <p:cNvSpPr/>
          <p:nvPr/>
        </p:nvSpPr>
        <p:spPr bwMode="auto">
          <a:xfrm>
            <a:off x="9400744" y="9220200"/>
            <a:ext cx="2580929" cy="279400"/>
          </a:xfrm>
          <a:prstGeom prst="rect">
            <a:avLst/>
          </a:prstGeom>
          <a:noFill/>
          <a:ln>
            <a:noFill/>
          </a:ln>
        </p:spPr>
        <p:txBody>
          <a:bodyPr lIns="0" tIns="0" rIns="0" bIns="0"/>
          <a:lstStyle/>
          <a:p>
            <a:pPr algn="l">
              <a:spcBef>
                <a:spcPts val="1200"/>
              </a:spcBef>
            </a:pPr>
            <a:r>
              <a:rPr lang="en-US" altLang="zh-CN" sz="1800" dirty="0" smtClean="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rPr>
              <a:t>www.wifi-robots.com</a:t>
            </a:r>
            <a:endParaRPr lang="zh-CN" altLang="en-US" sz="1800" dirty="0">
              <a:solidFill>
                <a:srgbClr val="9AA1AE"/>
              </a:solidFill>
              <a:latin typeface="Verdana" panose="020B0604030504040204" charset="0"/>
              <a:ea typeface="宋体" panose="02010600030101010101" pitchFamily="2" charset="-122"/>
              <a:cs typeface="Verdana" panose="020B0604030504040204" charset="0"/>
              <a:sym typeface="Verdana" panose="020B0604030504040204" charset="0"/>
            </a:endParaRPr>
          </a:p>
        </p:txBody>
      </p:sp>
      <p:pic>
        <p:nvPicPr>
          <p:cNvPr id="1026" name="Picture 2" descr="D:\树莓派\IMG_20170216_164643.jpg"/>
          <p:cNvPicPr>
            <a:picLocks noChangeAspect="1" noChangeArrowheads="1"/>
          </p:cNvPicPr>
          <p:nvPr/>
        </p:nvPicPr>
        <p:blipFill>
          <a:blip r:embed="rId3"/>
          <a:srcRect/>
          <a:stretch>
            <a:fillRect/>
          </a:stretch>
        </p:blipFill>
        <p:spPr bwMode="auto">
          <a:xfrm>
            <a:off x="1858930" y="3233725"/>
            <a:ext cx="9286940" cy="5235285"/>
          </a:xfrm>
          <a:prstGeom prst="rect">
            <a:avLst/>
          </a:prstGeom>
          <a:noFill/>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0-#ppt_w/2"/>
                                          </p:val>
                                        </p:tav>
                                        <p:tav tm="100000">
                                          <p:val>
                                            <p:strVal val="#ppt_x"/>
                                          </p:val>
                                        </p:tav>
                                      </p:tavLst>
                                    </p:anim>
                                    <p:anim calcmode="lin" valueType="num">
                                      <p:cBhvr additive="base">
                                        <p:cTn id="8" dur="500" fill="hold"/>
                                        <p:tgtEl>
                                          <p:spTgt spid="1946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9457"/>
                                        </p:tgtEl>
                                        <p:attrNameLst>
                                          <p:attrName>style.visibility</p:attrName>
                                        </p:attrNameLst>
                                      </p:cBhvr>
                                      <p:to>
                                        <p:strVal val="visible"/>
                                      </p:to>
                                    </p:set>
                                    <p:animEffect transition="in" filter="wipe(left)">
                                      <p:cBhvr>
                                        <p:cTn id="12" dur="500"/>
                                        <p:tgtEl>
                                          <p:spTgt spid="19457"/>
                                        </p:tgtEl>
                                      </p:cBhvr>
                                    </p:animEffect>
                                  </p:childTnLst>
                                </p:cTn>
                              </p:par>
                            </p:childTnLst>
                          </p:cTn>
                        </p:par>
                        <p:par>
                          <p:cTn id="13" fill="hold">
                            <p:stCondLst>
                              <p:cond delay="1000"/>
                            </p:stCondLst>
                            <p:childTnLst>
                              <p:par>
                                <p:cTn id="14" presetID="23" presetClass="entr" presetSubtype="32" fill="hold" grpId="0" nodeType="afterEffect">
                                  <p:stCondLst>
                                    <p:cond delay="0"/>
                                  </p:stCondLst>
                                  <p:iterate type="lt">
                                    <p:tmPct val="100000"/>
                                  </p:iterate>
                                  <p:childTnLst>
                                    <p:set>
                                      <p:cBhvr>
                                        <p:cTn id="15" dur="1" fill="hold">
                                          <p:stCondLst>
                                            <p:cond delay="0"/>
                                          </p:stCondLst>
                                        </p:cTn>
                                        <p:tgtEl>
                                          <p:spTgt spid="19459"/>
                                        </p:tgtEl>
                                        <p:attrNameLst>
                                          <p:attrName>style.visibility</p:attrName>
                                        </p:attrNameLst>
                                      </p:cBhvr>
                                      <p:to>
                                        <p:strVal val="visible"/>
                                      </p:to>
                                    </p:set>
                                    <p:anim calcmode="lin" valueType="num">
                                      <p:cBhvr>
                                        <p:cTn id="16" dur="75" fill="hold"/>
                                        <p:tgtEl>
                                          <p:spTgt spid="19459"/>
                                        </p:tgtEl>
                                        <p:attrNameLst>
                                          <p:attrName>ppt_w</p:attrName>
                                        </p:attrNameLst>
                                      </p:cBhvr>
                                      <p:tavLst>
                                        <p:tav tm="0">
                                          <p:val>
                                            <p:strVal val="4*#ppt_w"/>
                                          </p:val>
                                        </p:tav>
                                        <p:tav tm="100000">
                                          <p:val>
                                            <p:strVal val="#ppt_w"/>
                                          </p:val>
                                        </p:tav>
                                      </p:tavLst>
                                    </p:anim>
                                    <p:anim calcmode="lin" valueType="num">
                                      <p:cBhvr>
                                        <p:cTn id="17" dur="75" fill="hold"/>
                                        <p:tgtEl>
                                          <p:spTgt spid="19459"/>
                                        </p:tgtEl>
                                        <p:attrNameLst>
                                          <p:attrName>ppt_h</p:attrName>
                                        </p:attrNameLst>
                                      </p:cBhvr>
                                      <p:tavLst>
                                        <p:tav tm="0">
                                          <p:val>
                                            <p:strVal val="4*#ppt_h"/>
                                          </p:val>
                                        </p:tav>
                                        <p:tav tm="100000">
                                          <p:val>
                                            <p:strVal val="#ppt_h"/>
                                          </p:val>
                                        </p:tav>
                                      </p:tavLst>
                                    </p:anim>
                                  </p:childTnLst>
                                </p:cTn>
                              </p:par>
                            </p:childTnLst>
                          </p:cTn>
                        </p:par>
                        <p:par>
                          <p:cTn id="18" fill="hold">
                            <p:stCondLst>
                              <p:cond delay="1075"/>
                            </p:stCondLst>
                            <p:childTnLst>
                              <p:par>
                                <p:cTn id="19" presetID="-1074748536" presetClass="entr" presetSubtype="0" fill="hold" grpId="0" nodeType="afterEffect">
                                  <p:stCondLst>
                                    <p:cond delay="0"/>
                                  </p:stCondLst>
                                  <p:childTnLst>
                                    <p:set>
                                      <p:cBhvr>
                                        <p:cTn id="20" dur="1" fill="hold">
                                          <p:stCondLst>
                                            <p:cond delay="49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animBg="1"/>
      <p:bldP spid="19459" grpId="0" animBg="1"/>
      <p:bldP spid="19460" grpId="0" autoUpdateAnimBg="0"/>
      <p:bldP spid="9" grpId="0" autoUpdateAnimBg="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10.xml.rels><?xml version="1.0" encoding="UTF-8" standalone="yes"?>
<Relationships xmlns="http://schemas.openxmlformats.org/package/2006/relationships"><Relationship Id="rId1" Type="http://schemas.openxmlformats.org/officeDocument/2006/relationships/image" Target="../media/image1.jpeg"/></Relationships>
</file>

<file path=ppt/theme/_rels/theme11.xml.rels><?xml version="1.0" encoding="UTF-8" standalone="yes"?>
<Relationships xmlns="http://schemas.openxmlformats.org/package/2006/relationships"><Relationship Id="rId1" Type="http://schemas.openxmlformats.org/officeDocument/2006/relationships/image" Target="../media/image1.jpeg"/></Relationships>
</file>

<file path=ppt/theme/_rels/theme12.xml.rels><?xml version="1.0" encoding="UTF-8" standalone="yes"?>
<Relationships xmlns="http://schemas.openxmlformats.org/package/2006/relationships"><Relationship Id="rId1" Type="http://schemas.openxmlformats.org/officeDocument/2006/relationships/image" Target="../media/image1.jpeg"/></Relationships>
</file>

<file path=ppt/theme/_rels/theme13.xml.rels><?xml version="1.0" encoding="UTF-8" standalone="yes"?>
<Relationships xmlns="http://schemas.openxmlformats.org/package/2006/relationships"><Relationship Id="rId1" Type="http://schemas.openxmlformats.org/officeDocument/2006/relationships/image" Target="../media/image1.jpeg"/></Relationships>
</file>

<file path=ppt/theme/_rels/theme14.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_rels/theme6.xml.rels><?xml version="1.0" encoding="UTF-8" standalone="yes"?>
<Relationships xmlns="http://schemas.openxmlformats.org/package/2006/relationships"><Relationship Id="rId1" Type="http://schemas.openxmlformats.org/officeDocument/2006/relationships/image" Target="../media/image1.jpeg"/></Relationships>
</file>

<file path=ppt/theme/_rels/theme7.xml.rels><?xml version="1.0" encoding="UTF-8" standalone="yes"?>
<Relationships xmlns="http://schemas.openxmlformats.org/package/2006/relationships"><Relationship Id="rId1" Type="http://schemas.openxmlformats.org/officeDocument/2006/relationships/image" Target="../media/image1.jpeg"/></Relationships>
</file>

<file path=ppt/theme/_rels/theme8.xml.rels><?xml version="1.0" encoding="UTF-8" standalone="yes"?>
<Relationships xmlns="http://schemas.openxmlformats.org/package/2006/relationships"><Relationship Id="rId1" Type="http://schemas.openxmlformats.org/officeDocument/2006/relationships/image" Target="../media/image1.jpeg"/></Relationships>
</file>

<file path=ppt/theme/_rels/theme9.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ítulo y subtítulo">
  <a:themeElements>
    <a:clrScheme name="">
      <a:dk1>
        <a:srgbClr val="000000"/>
      </a:dk1>
      <a:lt1>
        <a:srgbClr val="FFFFFF"/>
      </a:lt1>
      <a:dk2>
        <a:srgbClr val="000000"/>
      </a:dk2>
      <a:lt2>
        <a:srgbClr val="000000"/>
      </a:lt2>
      <a:accent1>
        <a:srgbClr val="1EA8F2"/>
      </a:accent1>
      <a:accent2>
        <a:srgbClr val="333399"/>
      </a:accent2>
      <a:accent3>
        <a:srgbClr val="FFFFFF"/>
      </a:accent3>
      <a:accent4>
        <a:srgbClr val="000000"/>
      </a:accent4>
      <a:accent5>
        <a:srgbClr val="ABD1F7"/>
      </a:accent5>
      <a:accent6>
        <a:srgbClr val="2D2D8A"/>
      </a:accent6>
      <a:hlink>
        <a:srgbClr val="009999"/>
      </a:hlink>
      <a:folHlink>
        <a:srgbClr val="99CC00"/>
      </a:folHlink>
    </a:clrScheme>
    <a:fontScheme name="Título y subtítulo">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ítulo y subtítul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10.xml><?xml version="1.0" encoding="utf-8"?>
<a:theme xmlns:a="http://schemas.openxmlformats.org/drawingml/2006/main" name="En blanco">
  <a:themeElements>
    <a:clrScheme name="En blanc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n blanco">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En blanc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11.xml><?xml version="1.0" encoding="utf-8"?>
<a:theme xmlns:a="http://schemas.openxmlformats.org/drawingml/2006/main" name="Título y viñetas (izquierda)">
  <a:themeElements>
    <a:clrScheme name="Título y viñetas (izquierd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ítulo y viñetas (izquierda)">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ítulo y viñetas (izquierd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12.xml><?xml version="1.0" encoding="utf-8"?>
<a:theme xmlns:a="http://schemas.openxmlformats.org/drawingml/2006/main" name="Título y viñetas (2 columnas)">
  <a:themeElements>
    <a:clrScheme name="Título y viñetas (2 columna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ítulo y viñetas (2 columnas)">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ítulo y viñetas (2 columna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13.xml><?xml version="1.0" encoding="utf-8"?>
<a:theme xmlns:a="http://schemas.openxmlformats.org/drawingml/2006/main" name="Título y viñetas (derecha)">
  <a:themeElements>
    <a:clrScheme name="Título y viñetas (derech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ítulo y viñetas (derecha)">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ítulo y viñetas (derech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14.xml><?xml version="1.0" encoding="utf-8"?>
<a:theme xmlns:a="http://schemas.openxmlformats.org/drawingml/2006/main" name="Título, viñetas y foto">
  <a:themeElements>
    <a:clrScheme name="Título, viñetas y fot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ítulo, viñetas y foto">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ítulo, viñetas y fot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15.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Título y viñetas">
  <a:themeElements>
    <a:clrScheme name="Título y viñeta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ítulo y viñetas">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ítulo y viñeta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Título (centro)">
  <a:themeElements>
    <a:clrScheme name="Título (centr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ítulo (centro)">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ítulo (centr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Viñetas">
  <a:themeElements>
    <a:clrScheme name="Viñeta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Viñetas">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Viñeta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5.xml><?xml version="1.0" encoding="utf-8"?>
<a:theme xmlns:a="http://schemas.openxmlformats.org/drawingml/2006/main" name="Foto (horizontal)">
  <a:themeElements>
    <a:clrScheme name="Foto (horizont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Foto (horizontal)">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Foto (horizont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6.xml><?xml version="1.0" encoding="utf-8"?>
<a:theme xmlns:a="http://schemas.openxmlformats.org/drawingml/2006/main" name="Foto (reflejo horizontal)">
  <a:themeElements>
    <a:clrScheme name="Foto (reflejo horizont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Foto (reflejo horizontal)">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Foto (reflejo horizont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7.xml><?xml version="1.0" encoding="utf-8"?>
<a:theme xmlns:a="http://schemas.openxmlformats.org/drawingml/2006/main" name="Foto (vertical)">
  <a:themeElements>
    <a:clrScheme name="Foto (vertic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Foto (vertical)">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Foto (vertic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8.xml><?xml version="1.0" encoding="utf-8"?>
<a:theme xmlns:a="http://schemas.openxmlformats.org/drawingml/2006/main" name="Foto (reflejo vertical)">
  <a:themeElements>
    <a:clrScheme name="Foto (reflejo vertic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Foto (reflejo vertical)">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Foto (reflejo vertic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9.xml><?xml version="1.0" encoding="utf-8"?>
<a:theme xmlns:a="http://schemas.openxmlformats.org/drawingml/2006/main" name="Título (arriba)">
  <a:themeElements>
    <a:clrScheme name="Título (arrib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ítulo (arriba)">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4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ítulo (arrib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574</TotalTime>
  <Words>292</Words>
  <Application>Microsoft Office PowerPoint</Application>
  <PresentationFormat>自定义</PresentationFormat>
  <Paragraphs>83</Paragraphs>
  <Slides>17</Slides>
  <Notes>2</Notes>
  <HiddenSlides>0</HiddenSlides>
  <MMClips>0</MMClips>
  <ScaleCrop>false</ScaleCrop>
  <HeadingPairs>
    <vt:vector size="4" baseType="variant">
      <vt:variant>
        <vt:lpstr>主题</vt:lpstr>
      </vt:variant>
      <vt:variant>
        <vt:i4>14</vt:i4>
      </vt:variant>
      <vt:variant>
        <vt:lpstr>幻灯片标题</vt:lpstr>
      </vt:variant>
      <vt:variant>
        <vt:i4>17</vt:i4>
      </vt:variant>
    </vt:vector>
  </HeadingPairs>
  <TitlesOfParts>
    <vt:vector size="31" baseType="lpstr">
      <vt:lpstr>Título y subtítulo</vt:lpstr>
      <vt:lpstr>Título y viñetas</vt:lpstr>
      <vt:lpstr>Título (centro)</vt:lpstr>
      <vt:lpstr>Viñetas</vt:lpstr>
      <vt:lpstr>Foto (horizontal)</vt:lpstr>
      <vt:lpstr>Foto (reflejo horizontal)</vt:lpstr>
      <vt:lpstr>Foto (vertical)</vt:lpstr>
      <vt:lpstr>Foto (reflejo vertical)</vt:lpstr>
      <vt:lpstr>Título (arriba)</vt:lpstr>
      <vt:lpstr>En blanco</vt:lpstr>
      <vt:lpstr>Título y viñetas (izquierda)</vt:lpstr>
      <vt:lpstr>Título y viñetas (2 columnas)</vt:lpstr>
      <vt:lpstr>Título y viñetas (derecha)</vt:lpstr>
      <vt:lpstr>Título, viñetas y foto</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Administrator</dc:creator>
  <cp:keywords>ppt</cp:keywords>
  <cp:lastModifiedBy>Administrator</cp:lastModifiedBy>
  <cp:revision>105</cp:revision>
  <dcterms:created xsi:type="dcterms:W3CDTF">2016-09-07T06:47:10Z</dcterms:created>
  <dcterms:modified xsi:type="dcterms:W3CDTF">2018-01-25T06:56:05Z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2052-10.1.0.5866</vt:lpwstr>
  </property>
</Properties>
</file>